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6" r:id="rId4"/>
  </p:sldMasterIdLst>
  <p:notesMasterIdLst>
    <p:notesMasterId r:id="rId38"/>
  </p:notesMasterIdLst>
  <p:handoutMasterIdLst>
    <p:handoutMasterId r:id="rId39"/>
  </p:handoutMasterIdLst>
  <p:sldIdLst>
    <p:sldId id="256" r:id="rId5"/>
    <p:sldId id="449" r:id="rId6"/>
    <p:sldId id="420" r:id="rId7"/>
    <p:sldId id="452" r:id="rId8"/>
    <p:sldId id="8106" r:id="rId9"/>
    <p:sldId id="8108" r:id="rId10"/>
    <p:sldId id="8111" r:id="rId11"/>
    <p:sldId id="8112" r:id="rId12"/>
    <p:sldId id="462" r:id="rId13"/>
    <p:sldId id="445" r:id="rId14"/>
    <p:sldId id="8116" r:id="rId15"/>
    <p:sldId id="8115" r:id="rId16"/>
    <p:sldId id="347" r:id="rId17"/>
    <p:sldId id="390" r:id="rId18"/>
    <p:sldId id="461" r:id="rId19"/>
    <p:sldId id="495" r:id="rId20"/>
    <p:sldId id="473" r:id="rId21"/>
    <p:sldId id="8117" r:id="rId22"/>
    <p:sldId id="8118" r:id="rId23"/>
    <p:sldId id="8104" r:id="rId24"/>
    <p:sldId id="275" r:id="rId25"/>
    <p:sldId id="450" r:id="rId26"/>
    <p:sldId id="8113" r:id="rId27"/>
    <p:sldId id="467" r:id="rId28"/>
    <p:sldId id="486" r:id="rId29"/>
    <p:sldId id="464" r:id="rId30"/>
    <p:sldId id="494" r:id="rId31"/>
    <p:sldId id="8114" r:id="rId32"/>
    <p:sldId id="423" r:id="rId33"/>
    <p:sldId id="492" r:id="rId34"/>
    <p:sldId id="285" r:id="rId35"/>
    <p:sldId id="480" r:id="rId36"/>
    <p:sldId id="477" r:id="rId37"/>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6FD"/>
    <a:srgbClr val="294865"/>
    <a:srgbClr val="4F8AC9"/>
    <a:srgbClr val="F8971F"/>
    <a:srgbClr val="004376"/>
    <a:srgbClr val="00589D"/>
    <a:srgbClr val="00599E"/>
    <a:srgbClr val="A9D796"/>
    <a:srgbClr val="FFFFFF"/>
    <a:srgbClr val="4E7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1019B-CED1-47F0-909F-3C6A02942096}" v="294" dt="2024-11-26T17:50:14.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6357" autoAdjust="0"/>
  </p:normalViewPr>
  <p:slideViewPr>
    <p:cSldViewPr>
      <p:cViewPr varScale="1">
        <p:scale>
          <a:sx n="111" d="100"/>
          <a:sy n="111" d="100"/>
        </p:scale>
        <p:origin x="1476" y="96"/>
      </p:cViewPr>
      <p:guideLst>
        <p:guide orient="horz" pos="2160"/>
        <p:guide pos="2880"/>
      </p:guideLst>
    </p:cSldViewPr>
  </p:slideViewPr>
  <p:outlineViewPr>
    <p:cViewPr>
      <p:scale>
        <a:sx n="33" d="100"/>
        <a:sy n="33" d="100"/>
      </p:scale>
      <p:origin x="0" y="13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nnemaker, Jack (MMA)" userId="0d011ebe-7d49-4e64-99d3-c1565b963c54" providerId="ADAL" clId="{3861019B-CED1-47F0-909F-3C6A02942096}"/>
    <pc:docChg chg="undo redo custSel addSld delSld modSld sldOrd">
      <pc:chgData name="Nonnemaker, Jack (MMA)" userId="0d011ebe-7d49-4e64-99d3-c1565b963c54" providerId="ADAL" clId="{3861019B-CED1-47F0-909F-3C6A02942096}" dt="2024-12-02T14:54:29.188" v="7905" actId="1076"/>
      <pc:docMkLst>
        <pc:docMk/>
      </pc:docMkLst>
      <pc:sldChg chg="addSp delSp modSp mod">
        <pc:chgData name="Nonnemaker, Jack (MMA)" userId="0d011ebe-7d49-4e64-99d3-c1565b963c54" providerId="ADAL" clId="{3861019B-CED1-47F0-909F-3C6A02942096}" dt="2024-11-22T16:40:30.570" v="5989" actId="20577"/>
        <pc:sldMkLst>
          <pc:docMk/>
          <pc:sldMk cId="0" sldId="256"/>
        </pc:sldMkLst>
        <pc:spChg chg="mod">
          <ac:chgData name="Nonnemaker, Jack (MMA)" userId="0d011ebe-7d49-4e64-99d3-c1565b963c54" providerId="ADAL" clId="{3861019B-CED1-47F0-909F-3C6A02942096}" dt="2024-11-22T16:40:30.570" v="5989" actId="20577"/>
          <ac:spMkLst>
            <pc:docMk/>
            <pc:sldMk cId="0" sldId="256"/>
            <ac:spMk id="10" creationId="{00000000-0000-0000-0000-000000000000}"/>
          </ac:spMkLst>
        </pc:spChg>
        <pc:spChg chg="mod">
          <ac:chgData name="Nonnemaker, Jack (MMA)" userId="0d011ebe-7d49-4e64-99d3-c1565b963c54" providerId="ADAL" clId="{3861019B-CED1-47F0-909F-3C6A02942096}" dt="2024-11-18T14:41:08.316" v="22" actId="20577"/>
          <ac:spMkLst>
            <pc:docMk/>
            <pc:sldMk cId="0" sldId="256"/>
            <ac:spMk id="12" creationId="{00000000-0000-0000-0000-000000000000}"/>
          </ac:spMkLst>
        </pc:spChg>
        <pc:spChg chg="mod">
          <ac:chgData name="Nonnemaker, Jack (MMA)" userId="0d011ebe-7d49-4e64-99d3-c1565b963c54" providerId="ADAL" clId="{3861019B-CED1-47F0-909F-3C6A02942096}" dt="2024-11-18T14:40:45.981" v="11" actId="1076"/>
          <ac:spMkLst>
            <pc:docMk/>
            <pc:sldMk cId="0" sldId="256"/>
            <ac:spMk id="11268" creationId="{00000000-0000-0000-0000-000000000000}"/>
          </ac:spMkLst>
        </pc:spChg>
        <pc:picChg chg="add mod">
          <ac:chgData name="Nonnemaker, Jack (MMA)" userId="0d011ebe-7d49-4e64-99d3-c1565b963c54" providerId="ADAL" clId="{3861019B-CED1-47F0-909F-3C6A02942096}" dt="2024-11-18T14:40:42.016" v="10" actId="1076"/>
          <ac:picMkLst>
            <pc:docMk/>
            <pc:sldMk cId="0" sldId="256"/>
            <ac:picMk id="3" creationId="{A4F5AF3B-D2E5-C535-60AC-ECAC9A3F6CE2}"/>
          </ac:picMkLst>
        </pc:picChg>
        <pc:picChg chg="del">
          <ac:chgData name="Nonnemaker, Jack (MMA)" userId="0d011ebe-7d49-4e64-99d3-c1565b963c54" providerId="ADAL" clId="{3861019B-CED1-47F0-909F-3C6A02942096}" dt="2024-11-18T14:40:26.116" v="3" actId="478"/>
          <ac:picMkLst>
            <pc:docMk/>
            <pc:sldMk cId="0" sldId="256"/>
            <ac:picMk id="4" creationId="{4F1F87FD-DE20-C39A-E30E-60F725949902}"/>
          </ac:picMkLst>
        </pc:picChg>
      </pc:sldChg>
      <pc:sldChg chg="addSp delSp modSp mod">
        <pc:chgData name="Nonnemaker, Jack (MMA)" userId="0d011ebe-7d49-4e64-99d3-c1565b963c54" providerId="ADAL" clId="{3861019B-CED1-47F0-909F-3C6A02942096}" dt="2024-11-22T16:27:38.275" v="5748" actId="1076"/>
        <pc:sldMkLst>
          <pc:docMk/>
          <pc:sldMk cId="0" sldId="275"/>
        </pc:sldMkLst>
        <pc:spChg chg="mod">
          <ac:chgData name="Nonnemaker, Jack (MMA)" userId="0d011ebe-7d49-4e64-99d3-c1565b963c54" providerId="ADAL" clId="{3861019B-CED1-47F0-909F-3C6A02942096}" dt="2024-11-19T15:36:48.688" v="4804" actId="20577"/>
          <ac:spMkLst>
            <pc:docMk/>
            <pc:sldMk cId="0" sldId="275"/>
            <ac:spMk id="41986" creationId="{00000000-0000-0000-0000-000000000000}"/>
          </ac:spMkLst>
        </pc:spChg>
        <pc:graphicFrameChg chg="mod modGraphic">
          <ac:chgData name="Nonnemaker, Jack (MMA)" userId="0d011ebe-7d49-4e64-99d3-c1565b963c54" providerId="ADAL" clId="{3861019B-CED1-47F0-909F-3C6A02942096}" dt="2024-11-22T16:27:38.275" v="5748" actId="1076"/>
          <ac:graphicFrameMkLst>
            <pc:docMk/>
            <pc:sldMk cId="0" sldId="275"/>
            <ac:graphicFrameMk id="2" creationId="{4023BC1B-4204-2E9A-1167-CFAEEB544F73}"/>
          </ac:graphicFrameMkLst>
        </pc:graphicFrameChg>
        <pc:graphicFrameChg chg="mod modGraphic">
          <ac:chgData name="Nonnemaker, Jack (MMA)" userId="0d011ebe-7d49-4e64-99d3-c1565b963c54" providerId="ADAL" clId="{3861019B-CED1-47F0-909F-3C6A02942096}" dt="2024-11-22T16:27:33.305" v="5747" actId="1076"/>
          <ac:graphicFrameMkLst>
            <pc:docMk/>
            <pc:sldMk cId="0" sldId="275"/>
            <ac:graphicFrameMk id="9" creationId="{3C077A6B-BF50-417F-8DFB-F46A608A5286}"/>
          </ac:graphicFrameMkLst>
        </pc:graphicFrameChg>
        <pc:picChg chg="del">
          <ac:chgData name="Nonnemaker, Jack (MMA)" userId="0d011ebe-7d49-4e64-99d3-c1565b963c54" providerId="ADAL" clId="{3861019B-CED1-47F0-909F-3C6A02942096}" dt="2024-11-18T16:07:31.996" v="1429" actId="478"/>
          <ac:picMkLst>
            <pc:docMk/>
            <pc:sldMk cId="0" sldId="275"/>
            <ac:picMk id="3" creationId="{B41D0B4C-2177-5500-B6DD-D3FFB5AADBA0}"/>
          </ac:picMkLst>
        </pc:picChg>
        <pc:picChg chg="add mod">
          <ac:chgData name="Nonnemaker, Jack (MMA)" userId="0d011ebe-7d49-4e64-99d3-c1565b963c54" providerId="ADAL" clId="{3861019B-CED1-47F0-909F-3C6A02942096}" dt="2024-11-19T15:36:53.937" v="4805" actId="1076"/>
          <ac:picMkLst>
            <pc:docMk/>
            <pc:sldMk cId="0" sldId="275"/>
            <ac:picMk id="5" creationId="{63F38D62-1B72-57FE-6A5D-EE4BAC7140C5}"/>
          </ac:picMkLst>
        </pc:picChg>
        <pc:picChg chg="add del mod">
          <ac:chgData name="Nonnemaker, Jack (MMA)" userId="0d011ebe-7d49-4e64-99d3-c1565b963c54" providerId="ADAL" clId="{3861019B-CED1-47F0-909F-3C6A02942096}" dt="2024-11-18T18:04:04.477" v="3574" actId="478"/>
          <ac:picMkLst>
            <pc:docMk/>
            <pc:sldMk cId="0" sldId="275"/>
            <ac:picMk id="2050" creationId="{1F3404FE-3F26-DDBC-222E-931E17CDBBFB}"/>
          </ac:picMkLst>
        </pc:picChg>
      </pc:sldChg>
      <pc:sldChg chg="addSp delSp modSp del mod">
        <pc:chgData name="Nonnemaker, Jack (MMA)" userId="0d011ebe-7d49-4e64-99d3-c1565b963c54" providerId="ADAL" clId="{3861019B-CED1-47F0-909F-3C6A02942096}" dt="2024-11-18T17:34:36.393" v="2122" actId="47"/>
        <pc:sldMkLst>
          <pc:docMk/>
          <pc:sldMk cId="0" sldId="300"/>
        </pc:sldMkLst>
        <pc:graphicFrameChg chg="mod modGraphic">
          <ac:chgData name="Nonnemaker, Jack (MMA)" userId="0d011ebe-7d49-4e64-99d3-c1565b963c54" providerId="ADAL" clId="{3861019B-CED1-47F0-909F-3C6A02942096}" dt="2024-11-18T17:29:35.825" v="1977" actId="207"/>
          <ac:graphicFrameMkLst>
            <pc:docMk/>
            <pc:sldMk cId="0" sldId="300"/>
            <ac:graphicFrameMk id="9" creationId="{B124C981-3DD4-4163-9706-760E1B592212}"/>
          </ac:graphicFrameMkLst>
        </pc:graphicFrameChg>
        <pc:picChg chg="del">
          <ac:chgData name="Nonnemaker, Jack (MMA)" userId="0d011ebe-7d49-4e64-99d3-c1565b963c54" providerId="ADAL" clId="{3861019B-CED1-47F0-909F-3C6A02942096}" dt="2024-11-18T17:04:29.009" v="1862" actId="478"/>
          <ac:picMkLst>
            <pc:docMk/>
            <pc:sldMk cId="0" sldId="300"/>
            <ac:picMk id="2" creationId="{37772FEE-698E-14B3-4848-876A3718BD45}"/>
          </ac:picMkLst>
        </pc:picChg>
        <pc:picChg chg="add mod">
          <ac:chgData name="Nonnemaker, Jack (MMA)" userId="0d011ebe-7d49-4e64-99d3-c1565b963c54" providerId="ADAL" clId="{3861019B-CED1-47F0-909F-3C6A02942096}" dt="2024-11-18T17:04:31.993" v="1864" actId="1076"/>
          <ac:picMkLst>
            <pc:docMk/>
            <pc:sldMk cId="0" sldId="300"/>
            <ac:picMk id="3" creationId="{00E9CC4F-EA49-F6D3-E23F-D0FB92874262}"/>
          </ac:picMkLst>
        </pc:picChg>
      </pc:sldChg>
      <pc:sldChg chg="addSp delSp modSp add del mod">
        <pc:chgData name="Nonnemaker, Jack (MMA)" userId="0d011ebe-7d49-4e64-99d3-c1565b963c54" providerId="ADAL" clId="{3861019B-CED1-47F0-909F-3C6A02942096}" dt="2024-11-22T20:19:15.287" v="7492" actId="20577"/>
        <pc:sldMkLst>
          <pc:docMk/>
          <pc:sldMk cId="0" sldId="347"/>
        </pc:sldMkLst>
        <pc:spChg chg="add">
          <ac:chgData name="Nonnemaker, Jack (MMA)" userId="0d011ebe-7d49-4e64-99d3-c1565b963c54" providerId="ADAL" clId="{3861019B-CED1-47F0-909F-3C6A02942096}" dt="2024-11-18T14:48:09.054" v="734"/>
          <ac:spMkLst>
            <pc:docMk/>
            <pc:sldMk cId="0" sldId="347"/>
            <ac:spMk id="2" creationId="{A30C0F3B-355B-EB31-BC9B-E9F1B5A901EA}"/>
          </ac:spMkLst>
        </pc:spChg>
        <pc:spChg chg="mod">
          <ac:chgData name="Nonnemaker, Jack (MMA)" userId="0d011ebe-7d49-4e64-99d3-c1565b963c54" providerId="ADAL" clId="{3861019B-CED1-47F0-909F-3C6A02942096}" dt="2024-11-18T21:32:53.734" v="4183" actId="1076"/>
          <ac:spMkLst>
            <pc:docMk/>
            <pc:sldMk cId="0" sldId="347"/>
            <ac:spMk id="5" creationId="{2D75ACCC-B9FD-4BC2-AD1F-8D4FFB0BABFF}"/>
          </ac:spMkLst>
        </pc:spChg>
        <pc:spChg chg="add mod">
          <ac:chgData name="Nonnemaker, Jack (MMA)" userId="0d011ebe-7d49-4e64-99d3-c1565b963c54" providerId="ADAL" clId="{3861019B-CED1-47F0-909F-3C6A02942096}" dt="2024-11-18T14:48:21.656" v="737" actId="14100"/>
          <ac:spMkLst>
            <pc:docMk/>
            <pc:sldMk cId="0" sldId="347"/>
            <ac:spMk id="6" creationId="{9F71EF09-D2BB-228A-62B4-D053D7295BE4}"/>
          </ac:spMkLst>
        </pc:spChg>
        <pc:spChg chg="mod">
          <ac:chgData name="Nonnemaker, Jack (MMA)" userId="0d011ebe-7d49-4e64-99d3-c1565b963c54" providerId="ADAL" clId="{3861019B-CED1-47F0-909F-3C6A02942096}" dt="2024-11-18T21:29:09.260" v="3932" actId="20577"/>
          <ac:spMkLst>
            <pc:docMk/>
            <pc:sldMk cId="0" sldId="347"/>
            <ac:spMk id="36866" creationId="{00000000-0000-0000-0000-000000000000}"/>
          </ac:spMkLst>
        </pc:spChg>
        <pc:graphicFrameChg chg="mod modGraphic">
          <ac:chgData name="Nonnemaker, Jack (MMA)" userId="0d011ebe-7d49-4e64-99d3-c1565b963c54" providerId="ADAL" clId="{3861019B-CED1-47F0-909F-3C6A02942096}" dt="2024-11-22T20:19:15.287" v="7492" actId="20577"/>
          <ac:graphicFrameMkLst>
            <pc:docMk/>
            <pc:sldMk cId="0" sldId="347"/>
            <ac:graphicFrameMk id="4" creationId="{9C3B894E-22B6-433D-86CF-0840C5EABADA}"/>
          </ac:graphicFrameMkLst>
        </pc:graphicFrameChg>
        <pc:picChg chg="del">
          <ac:chgData name="Nonnemaker, Jack (MMA)" userId="0d011ebe-7d49-4e64-99d3-c1565b963c54" providerId="ADAL" clId="{3861019B-CED1-47F0-909F-3C6A02942096}" dt="2024-11-18T14:48:07.750" v="733" actId="478"/>
          <ac:picMkLst>
            <pc:docMk/>
            <pc:sldMk cId="0" sldId="347"/>
            <ac:picMk id="3" creationId="{936A056D-5605-E9EB-EF07-96EFE5994711}"/>
          </ac:picMkLst>
        </pc:picChg>
        <pc:picChg chg="add mod">
          <ac:chgData name="Nonnemaker, Jack (MMA)" userId="0d011ebe-7d49-4e64-99d3-c1565b963c54" providerId="ADAL" clId="{3861019B-CED1-47F0-909F-3C6A02942096}" dt="2024-11-18T14:48:36.655" v="740" actId="1076"/>
          <ac:picMkLst>
            <pc:docMk/>
            <pc:sldMk cId="0" sldId="347"/>
            <ac:picMk id="1030" creationId="{6DF4B4A7-BF6C-DC12-B688-E4D7357680DB}"/>
          </ac:picMkLst>
        </pc:picChg>
        <pc:picChg chg="add mod">
          <ac:chgData name="Nonnemaker, Jack (MMA)" userId="0d011ebe-7d49-4e64-99d3-c1565b963c54" providerId="ADAL" clId="{3861019B-CED1-47F0-909F-3C6A02942096}" dt="2024-11-18T21:29:11.013" v="3936" actId="1037"/>
          <ac:picMkLst>
            <pc:docMk/>
            <pc:sldMk cId="0" sldId="347"/>
            <ac:picMk id="3074" creationId="{980C741D-1AF8-C428-40D8-4CC59F6AFEBD}"/>
          </ac:picMkLst>
        </pc:picChg>
      </pc:sldChg>
      <pc:sldChg chg="modSp add del mod modShow">
        <pc:chgData name="Nonnemaker, Jack (MMA)" userId="0d011ebe-7d49-4e64-99d3-c1565b963c54" providerId="ADAL" clId="{3861019B-CED1-47F0-909F-3C6A02942096}" dt="2024-11-22T21:37:59.332" v="7543" actId="14100"/>
        <pc:sldMkLst>
          <pc:docMk/>
          <pc:sldMk cId="0" sldId="390"/>
        </pc:sldMkLst>
        <pc:spChg chg="mod">
          <ac:chgData name="Nonnemaker, Jack (MMA)" userId="0d011ebe-7d49-4e64-99d3-c1565b963c54" providerId="ADAL" clId="{3861019B-CED1-47F0-909F-3C6A02942096}" dt="2024-11-22T21:37:59.332" v="7543" actId="14100"/>
          <ac:spMkLst>
            <pc:docMk/>
            <pc:sldMk cId="0" sldId="390"/>
            <ac:spMk id="2" creationId="{00000000-0000-0000-0000-000000000000}"/>
          </ac:spMkLst>
        </pc:spChg>
        <pc:spChg chg="mod">
          <ac:chgData name="Nonnemaker, Jack (MMA)" userId="0d011ebe-7d49-4e64-99d3-c1565b963c54" providerId="ADAL" clId="{3861019B-CED1-47F0-909F-3C6A02942096}" dt="2024-11-18T21:33:50.787" v="4189" actId="20577"/>
          <ac:spMkLst>
            <pc:docMk/>
            <pc:sldMk cId="0" sldId="390"/>
            <ac:spMk id="13" creationId="{00000000-0000-0000-0000-000000000000}"/>
          </ac:spMkLst>
        </pc:spChg>
        <pc:spChg chg="mod">
          <ac:chgData name="Nonnemaker, Jack (MMA)" userId="0d011ebe-7d49-4e64-99d3-c1565b963c54" providerId="ADAL" clId="{3861019B-CED1-47F0-909F-3C6A02942096}" dt="2024-11-18T21:34:02.581" v="4207" actId="20577"/>
          <ac:spMkLst>
            <pc:docMk/>
            <pc:sldMk cId="0" sldId="390"/>
            <ac:spMk id="19" creationId="{00000000-0000-0000-0000-000000000000}"/>
          </ac:spMkLst>
        </pc:spChg>
        <pc:spChg chg="mod">
          <ac:chgData name="Nonnemaker, Jack (MMA)" userId="0d011ebe-7d49-4e64-99d3-c1565b963c54" providerId="ADAL" clId="{3861019B-CED1-47F0-909F-3C6A02942096}" dt="2024-11-18T21:33:58.154" v="4202" actId="20577"/>
          <ac:spMkLst>
            <pc:docMk/>
            <pc:sldMk cId="0" sldId="390"/>
            <ac:spMk id="20" creationId="{00000000-0000-0000-0000-000000000000}"/>
          </ac:spMkLst>
        </pc:spChg>
        <pc:spChg chg="mod">
          <ac:chgData name="Nonnemaker, Jack (MMA)" userId="0d011ebe-7d49-4e64-99d3-c1565b963c54" providerId="ADAL" clId="{3861019B-CED1-47F0-909F-3C6A02942096}" dt="2024-11-18T21:34:46.253" v="4248" actId="1036"/>
          <ac:spMkLst>
            <pc:docMk/>
            <pc:sldMk cId="0" sldId="390"/>
            <ac:spMk id="21" creationId="{00000000-0000-0000-0000-000000000000}"/>
          </ac:spMkLst>
        </pc:spChg>
        <pc:spChg chg="mod">
          <ac:chgData name="Nonnemaker, Jack (MMA)" userId="0d011ebe-7d49-4e64-99d3-c1565b963c54" providerId="ADAL" clId="{3861019B-CED1-47F0-909F-3C6A02942096}" dt="2024-11-18T21:34:46.253" v="4248" actId="1036"/>
          <ac:spMkLst>
            <pc:docMk/>
            <pc:sldMk cId="0" sldId="390"/>
            <ac:spMk id="22" creationId="{00000000-0000-0000-0000-000000000000}"/>
          </ac:spMkLst>
        </pc:spChg>
        <pc:spChg chg="mod">
          <ac:chgData name="Nonnemaker, Jack (MMA)" userId="0d011ebe-7d49-4e64-99d3-c1565b963c54" providerId="ADAL" clId="{3861019B-CED1-47F0-909F-3C6A02942096}" dt="2024-11-18T21:34:07.948" v="4212" actId="20577"/>
          <ac:spMkLst>
            <pc:docMk/>
            <pc:sldMk cId="0" sldId="390"/>
            <ac:spMk id="24" creationId="{00000000-0000-0000-0000-000000000000}"/>
          </ac:spMkLst>
        </pc:spChg>
        <pc:spChg chg="mod">
          <ac:chgData name="Nonnemaker, Jack (MMA)" userId="0d011ebe-7d49-4e64-99d3-c1565b963c54" providerId="ADAL" clId="{3861019B-CED1-47F0-909F-3C6A02942096}" dt="2024-11-18T21:34:17.528" v="4230" actId="20577"/>
          <ac:spMkLst>
            <pc:docMk/>
            <pc:sldMk cId="0" sldId="390"/>
            <ac:spMk id="27" creationId="{00000000-0000-0000-0000-000000000000}"/>
          </ac:spMkLst>
        </pc:spChg>
        <pc:spChg chg="mod">
          <ac:chgData name="Nonnemaker, Jack (MMA)" userId="0d011ebe-7d49-4e64-99d3-c1565b963c54" providerId="ADAL" clId="{3861019B-CED1-47F0-909F-3C6A02942096}" dt="2024-11-18T21:34:13.325" v="4225" actId="20577"/>
          <ac:spMkLst>
            <pc:docMk/>
            <pc:sldMk cId="0" sldId="390"/>
            <ac:spMk id="28" creationId="{00000000-0000-0000-0000-000000000000}"/>
          </ac:spMkLst>
        </pc:spChg>
        <pc:spChg chg="mod">
          <ac:chgData name="Nonnemaker, Jack (MMA)" userId="0d011ebe-7d49-4e64-99d3-c1565b963c54" providerId="ADAL" clId="{3861019B-CED1-47F0-909F-3C6A02942096}" dt="2024-11-18T21:34:46.253" v="4248" actId="1036"/>
          <ac:spMkLst>
            <pc:docMk/>
            <pc:sldMk cId="0" sldId="390"/>
            <ac:spMk id="29" creationId="{00000000-0000-0000-0000-000000000000}"/>
          </ac:spMkLst>
        </pc:spChg>
        <pc:spChg chg="mod">
          <ac:chgData name="Nonnemaker, Jack (MMA)" userId="0d011ebe-7d49-4e64-99d3-c1565b963c54" providerId="ADAL" clId="{3861019B-CED1-47F0-909F-3C6A02942096}" dt="2024-11-18T21:34:46.253" v="4248" actId="1036"/>
          <ac:spMkLst>
            <pc:docMk/>
            <pc:sldMk cId="0" sldId="390"/>
            <ac:spMk id="31" creationId="{D60C4AB4-2F69-44FD-9E22-99919BE37C6A}"/>
          </ac:spMkLst>
        </pc:spChg>
      </pc:sldChg>
      <pc:sldChg chg="add del mod modShow">
        <pc:chgData name="Nonnemaker, Jack (MMA)" userId="0d011ebe-7d49-4e64-99d3-c1565b963c54" providerId="ADAL" clId="{3861019B-CED1-47F0-909F-3C6A02942096}" dt="2024-11-18T21:35:11.512" v="4249" actId="47"/>
        <pc:sldMkLst>
          <pc:docMk/>
          <pc:sldMk cId="1188104967" sldId="407"/>
        </pc:sldMkLst>
      </pc:sldChg>
      <pc:sldChg chg="modSp del mod">
        <pc:chgData name="Nonnemaker, Jack (MMA)" userId="0d011ebe-7d49-4e64-99d3-c1565b963c54" providerId="ADAL" clId="{3861019B-CED1-47F0-909F-3C6A02942096}" dt="2024-11-18T21:40:03.094" v="4354" actId="47"/>
        <pc:sldMkLst>
          <pc:docMk/>
          <pc:sldMk cId="3350234466" sldId="417"/>
        </pc:sldMkLst>
        <pc:spChg chg="mod">
          <ac:chgData name="Nonnemaker, Jack (MMA)" userId="0d011ebe-7d49-4e64-99d3-c1565b963c54" providerId="ADAL" clId="{3861019B-CED1-47F0-909F-3C6A02942096}" dt="2024-11-18T21:39:52.674" v="4353" actId="20577"/>
          <ac:spMkLst>
            <pc:docMk/>
            <pc:sldMk cId="3350234466" sldId="417"/>
            <ac:spMk id="2" creationId="{50380FFD-518B-4B94-9E4A-E1E394921239}"/>
          </ac:spMkLst>
        </pc:spChg>
      </pc:sldChg>
      <pc:sldChg chg="modSp mod">
        <pc:chgData name="Nonnemaker, Jack (MMA)" userId="0d011ebe-7d49-4e64-99d3-c1565b963c54" providerId="ADAL" clId="{3861019B-CED1-47F0-909F-3C6A02942096}" dt="2024-11-19T14:46:10.039" v="4422" actId="20577"/>
        <pc:sldMkLst>
          <pc:docMk/>
          <pc:sldMk cId="2663440145" sldId="420"/>
        </pc:sldMkLst>
        <pc:spChg chg="mod">
          <ac:chgData name="Nonnemaker, Jack (MMA)" userId="0d011ebe-7d49-4e64-99d3-c1565b963c54" providerId="ADAL" clId="{3861019B-CED1-47F0-909F-3C6A02942096}" dt="2024-11-18T18:59:47.334" v="3714" actId="14100"/>
          <ac:spMkLst>
            <pc:docMk/>
            <pc:sldMk cId="2663440145" sldId="420"/>
            <ac:spMk id="2" creationId="{00000000-0000-0000-0000-000000000000}"/>
          </ac:spMkLst>
        </pc:spChg>
        <pc:graphicFrameChg chg="mod">
          <ac:chgData name="Nonnemaker, Jack (MMA)" userId="0d011ebe-7d49-4e64-99d3-c1565b963c54" providerId="ADAL" clId="{3861019B-CED1-47F0-909F-3C6A02942096}" dt="2024-11-19T14:46:10.039" v="4422" actId="20577"/>
          <ac:graphicFrameMkLst>
            <pc:docMk/>
            <pc:sldMk cId="2663440145" sldId="420"/>
            <ac:graphicFrameMk id="4" creationId="{A2CC5A9E-9592-4909-8E86-505727D1565E}"/>
          </ac:graphicFrameMkLst>
        </pc:graphicFrameChg>
      </pc:sldChg>
      <pc:sldChg chg="del">
        <pc:chgData name="Nonnemaker, Jack (MMA)" userId="0d011ebe-7d49-4e64-99d3-c1565b963c54" providerId="ADAL" clId="{3861019B-CED1-47F0-909F-3C6A02942096}" dt="2024-11-18T17:30:09.388" v="1979" actId="47"/>
        <pc:sldMkLst>
          <pc:docMk/>
          <pc:sldMk cId="1744967499" sldId="439"/>
        </pc:sldMkLst>
      </pc:sldChg>
      <pc:sldChg chg="del">
        <pc:chgData name="Nonnemaker, Jack (MMA)" userId="0d011ebe-7d49-4e64-99d3-c1565b963c54" providerId="ADAL" clId="{3861019B-CED1-47F0-909F-3C6A02942096}" dt="2024-11-18T17:03:59.929" v="1856" actId="47"/>
        <pc:sldMkLst>
          <pc:docMk/>
          <pc:sldMk cId="3239710025" sldId="441"/>
        </pc:sldMkLst>
      </pc:sldChg>
      <pc:sldChg chg="del">
        <pc:chgData name="Nonnemaker, Jack (MMA)" userId="0d011ebe-7d49-4e64-99d3-c1565b963c54" providerId="ADAL" clId="{3861019B-CED1-47F0-909F-3C6A02942096}" dt="2024-11-18T17:04:01.359" v="1858" actId="47"/>
        <pc:sldMkLst>
          <pc:docMk/>
          <pc:sldMk cId="2078438068" sldId="442"/>
        </pc:sldMkLst>
      </pc:sldChg>
      <pc:sldChg chg="del mod modShow">
        <pc:chgData name="Nonnemaker, Jack (MMA)" userId="0d011ebe-7d49-4e64-99d3-c1565b963c54" providerId="ADAL" clId="{3861019B-CED1-47F0-909F-3C6A02942096}" dt="2024-11-18T18:16:38.728" v="3709" actId="47"/>
        <pc:sldMkLst>
          <pc:docMk/>
          <pc:sldMk cId="1791786677" sldId="444"/>
        </pc:sldMkLst>
      </pc:sldChg>
      <pc:sldChg chg="addSp delSp modSp add mod">
        <pc:chgData name="Nonnemaker, Jack (MMA)" userId="0d011ebe-7d49-4e64-99d3-c1565b963c54" providerId="ADAL" clId="{3861019B-CED1-47F0-909F-3C6A02942096}" dt="2024-11-22T21:37:37.446" v="7540" actId="122"/>
        <pc:sldMkLst>
          <pc:docMk/>
          <pc:sldMk cId="3520123265" sldId="445"/>
        </pc:sldMkLst>
        <pc:spChg chg="mod">
          <ac:chgData name="Nonnemaker, Jack (MMA)" userId="0d011ebe-7d49-4e64-99d3-c1565b963c54" providerId="ADAL" clId="{3861019B-CED1-47F0-909F-3C6A02942096}" dt="2024-11-22T21:37:37.446" v="7540" actId="122"/>
          <ac:spMkLst>
            <pc:docMk/>
            <pc:sldMk cId="3520123265" sldId="445"/>
            <ac:spMk id="2" creationId="{9F5FCADF-001F-490F-BDC0-AE2E7454928E}"/>
          </ac:spMkLst>
        </pc:spChg>
        <pc:spChg chg="add mod">
          <ac:chgData name="Nonnemaker, Jack (MMA)" userId="0d011ebe-7d49-4e64-99d3-c1565b963c54" providerId="ADAL" clId="{3861019B-CED1-47F0-909F-3C6A02942096}" dt="2024-11-22T16:59:36.174" v="7381" actId="1076"/>
          <ac:spMkLst>
            <pc:docMk/>
            <pc:sldMk cId="3520123265" sldId="445"/>
            <ac:spMk id="3" creationId="{81461A06-3016-C048-4364-A02EA588A90F}"/>
          </ac:spMkLst>
        </pc:spChg>
        <pc:spChg chg="del mod">
          <ac:chgData name="Nonnemaker, Jack (MMA)" userId="0d011ebe-7d49-4e64-99d3-c1565b963c54" providerId="ADAL" clId="{3861019B-CED1-47F0-909F-3C6A02942096}" dt="2024-11-22T16:59:31.832" v="7380" actId="478"/>
          <ac:spMkLst>
            <pc:docMk/>
            <pc:sldMk cId="3520123265" sldId="445"/>
            <ac:spMk id="4" creationId="{196D196F-4DE6-4D46-961A-FF77A25C1BC6}"/>
          </ac:spMkLst>
        </pc:spChg>
        <pc:spChg chg="mod">
          <ac:chgData name="Nonnemaker, Jack (MMA)" userId="0d011ebe-7d49-4e64-99d3-c1565b963c54" providerId="ADAL" clId="{3861019B-CED1-47F0-909F-3C6A02942096}" dt="2024-11-18T21:38:07.175" v="4296" actId="1076"/>
          <ac:spMkLst>
            <pc:docMk/>
            <pc:sldMk cId="3520123265" sldId="445"/>
            <ac:spMk id="5" creationId="{F682CE22-2BE2-4BB6-8F60-C4C609BCDB55}"/>
          </ac:spMkLst>
        </pc:spChg>
        <pc:spChg chg="mod">
          <ac:chgData name="Nonnemaker, Jack (MMA)" userId="0d011ebe-7d49-4e64-99d3-c1565b963c54" providerId="ADAL" clId="{3861019B-CED1-47F0-909F-3C6A02942096}" dt="2024-11-22T16:59:53.658" v="7382" actId="2711"/>
          <ac:spMkLst>
            <pc:docMk/>
            <pc:sldMk cId="3520123265" sldId="445"/>
            <ac:spMk id="16" creationId="{D8FA7360-42D0-433A-BE70-634FCA5F2549}"/>
          </ac:spMkLst>
        </pc:spChg>
        <pc:spChg chg="mod">
          <ac:chgData name="Nonnemaker, Jack (MMA)" userId="0d011ebe-7d49-4e64-99d3-c1565b963c54" providerId="ADAL" clId="{3861019B-CED1-47F0-909F-3C6A02942096}" dt="2024-11-22T16:59:57.099" v="7383" actId="2711"/>
          <ac:spMkLst>
            <pc:docMk/>
            <pc:sldMk cId="3520123265" sldId="445"/>
            <ac:spMk id="17" creationId="{E8841E38-EB95-43CB-B0BA-4E3CB12B7C23}"/>
          </ac:spMkLst>
        </pc:spChg>
        <pc:spChg chg="mod">
          <ac:chgData name="Nonnemaker, Jack (MMA)" userId="0d011ebe-7d49-4e64-99d3-c1565b963c54" providerId="ADAL" clId="{3861019B-CED1-47F0-909F-3C6A02942096}" dt="2024-11-22T17:00:01.518" v="7384" actId="2711"/>
          <ac:spMkLst>
            <pc:docMk/>
            <pc:sldMk cId="3520123265" sldId="445"/>
            <ac:spMk id="18" creationId="{8A7628A2-D83E-43B5-B86D-AB7C839906C1}"/>
          </ac:spMkLst>
        </pc:spChg>
        <pc:spChg chg="mod">
          <ac:chgData name="Nonnemaker, Jack (MMA)" userId="0d011ebe-7d49-4e64-99d3-c1565b963c54" providerId="ADAL" clId="{3861019B-CED1-47F0-909F-3C6A02942096}" dt="2024-11-22T17:00:13.726" v="7387" actId="2711"/>
          <ac:spMkLst>
            <pc:docMk/>
            <pc:sldMk cId="3520123265" sldId="445"/>
            <ac:spMk id="19" creationId="{63BD3B3D-AE97-40A2-A43E-9F4D3259EB7C}"/>
          </ac:spMkLst>
        </pc:spChg>
        <pc:spChg chg="mod">
          <ac:chgData name="Nonnemaker, Jack (MMA)" userId="0d011ebe-7d49-4e64-99d3-c1565b963c54" providerId="ADAL" clId="{3861019B-CED1-47F0-909F-3C6A02942096}" dt="2024-11-22T17:00:08.912" v="7386" actId="2711"/>
          <ac:spMkLst>
            <pc:docMk/>
            <pc:sldMk cId="3520123265" sldId="445"/>
            <ac:spMk id="20" creationId="{85D65C6D-43C5-4FF1-968B-ACDE71609821}"/>
          </ac:spMkLst>
        </pc:spChg>
        <pc:spChg chg="mod">
          <ac:chgData name="Nonnemaker, Jack (MMA)" userId="0d011ebe-7d49-4e64-99d3-c1565b963c54" providerId="ADAL" clId="{3861019B-CED1-47F0-909F-3C6A02942096}" dt="2024-11-22T17:00:29.332" v="7391" actId="2711"/>
          <ac:spMkLst>
            <pc:docMk/>
            <pc:sldMk cId="3520123265" sldId="445"/>
            <ac:spMk id="26" creationId="{73022110-9413-448C-84FF-E8A39FAEA248}"/>
          </ac:spMkLst>
        </pc:spChg>
        <pc:spChg chg="add mod">
          <ac:chgData name="Nonnemaker, Jack (MMA)" userId="0d011ebe-7d49-4e64-99d3-c1565b963c54" providerId="ADAL" clId="{3861019B-CED1-47F0-909F-3C6A02942096}" dt="2024-11-22T17:00:25.067" v="7390" actId="1076"/>
          <ac:spMkLst>
            <pc:docMk/>
            <pc:sldMk cId="3520123265" sldId="445"/>
            <ac:spMk id="27" creationId="{A7FF44DB-89B2-83AC-2147-B1106CE09951}"/>
          </ac:spMkLst>
        </pc:spChg>
        <pc:picChg chg="mod">
          <ac:chgData name="Nonnemaker, Jack (MMA)" userId="0d011ebe-7d49-4e64-99d3-c1565b963c54" providerId="ADAL" clId="{3861019B-CED1-47F0-909F-3C6A02942096}" dt="2024-11-22T17:00:34.237" v="7392" actId="1076"/>
          <ac:picMkLst>
            <pc:docMk/>
            <pc:sldMk cId="3520123265" sldId="445"/>
            <ac:picMk id="24" creationId="{266C3ABA-E33B-4AD0-86B3-EF73BFCD8B19}"/>
          </ac:picMkLst>
        </pc:picChg>
        <pc:cxnChg chg="mod">
          <ac:chgData name="Nonnemaker, Jack (MMA)" userId="0d011ebe-7d49-4e64-99d3-c1565b963c54" providerId="ADAL" clId="{3861019B-CED1-47F0-909F-3C6A02942096}" dt="2024-11-18T21:38:18.944" v="4298" actId="1076"/>
          <ac:cxnSpMkLst>
            <pc:docMk/>
            <pc:sldMk cId="3520123265" sldId="445"/>
            <ac:cxnSpMk id="12" creationId="{3CE421B9-F2DD-4344-B844-08B863F53315}"/>
          </ac:cxnSpMkLst>
        </pc:cxnChg>
      </pc:sldChg>
      <pc:sldChg chg="del">
        <pc:chgData name="Nonnemaker, Jack (MMA)" userId="0d011ebe-7d49-4e64-99d3-c1565b963c54" providerId="ADAL" clId="{3861019B-CED1-47F0-909F-3C6A02942096}" dt="2024-11-18T16:05:18.442" v="1382" actId="47"/>
        <pc:sldMkLst>
          <pc:docMk/>
          <pc:sldMk cId="3489791366" sldId="447"/>
        </pc:sldMkLst>
      </pc:sldChg>
      <pc:sldChg chg="modSp mod">
        <pc:chgData name="Nonnemaker, Jack (MMA)" userId="0d011ebe-7d49-4e64-99d3-c1565b963c54" providerId="ADAL" clId="{3861019B-CED1-47F0-909F-3C6A02942096}" dt="2024-11-22T16:40:43.166" v="5998" actId="20577"/>
        <pc:sldMkLst>
          <pc:docMk/>
          <pc:sldMk cId="348030634" sldId="449"/>
        </pc:sldMkLst>
        <pc:spChg chg="mod">
          <ac:chgData name="Nonnemaker, Jack (MMA)" userId="0d011ebe-7d49-4e64-99d3-c1565b963c54" providerId="ADAL" clId="{3861019B-CED1-47F0-909F-3C6A02942096}" dt="2024-11-18T15:55:17.211" v="1238" actId="122"/>
          <ac:spMkLst>
            <pc:docMk/>
            <pc:sldMk cId="348030634" sldId="449"/>
            <ac:spMk id="2" creationId="{563E6BD0-9281-428D-8997-8F02B7B9CEB9}"/>
          </ac:spMkLst>
        </pc:spChg>
        <pc:spChg chg="mod">
          <ac:chgData name="Nonnemaker, Jack (MMA)" userId="0d011ebe-7d49-4e64-99d3-c1565b963c54" providerId="ADAL" clId="{3861019B-CED1-47F0-909F-3C6A02942096}" dt="2024-11-22T16:40:43.166" v="5998" actId="20577"/>
          <ac:spMkLst>
            <pc:docMk/>
            <pc:sldMk cId="348030634" sldId="449"/>
            <ac:spMk id="5" creationId="{50797A79-D354-44F6-9852-77D2E8ADC2B6}"/>
          </ac:spMkLst>
        </pc:spChg>
        <pc:graphicFrameChg chg="mod modGraphic">
          <ac:chgData name="Nonnemaker, Jack (MMA)" userId="0d011ebe-7d49-4e64-99d3-c1565b963c54" providerId="ADAL" clId="{3861019B-CED1-47F0-909F-3C6A02942096}" dt="2024-11-22T16:40:35.189" v="5992" actId="20577"/>
          <ac:graphicFrameMkLst>
            <pc:docMk/>
            <pc:sldMk cId="348030634" sldId="449"/>
            <ac:graphicFrameMk id="4" creationId="{0885DCF6-13AA-4179-B39B-8822EAA07760}"/>
          </ac:graphicFrameMkLst>
        </pc:graphicFrameChg>
      </pc:sldChg>
      <pc:sldChg chg="addSp delSp modSp mod">
        <pc:chgData name="Nonnemaker, Jack (MMA)" userId="0d011ebe-7d49-4e64-99d3-c1565b963c54" providerId="ADAL" clId="{3861019B-CED1-47F0-909F-3C6A02942096}" dt="2024-11-26T17:50:17.357" v="7894" actId="20577"/>
        <pc:sldMkLst>
          <pc:docMk/>
          <pc:sldMk cId="573810169" sldId="450"/>
        </pc:sldMkLst>
        <pc:spChg chg="mod">
          <ac:chgData name="Nonnemaker, Jack (MMA)" userId="0d011ebe-7d49-4e64-99d3-c1565b963c54" providerId="ADAL" clId="{3861019B-CED1-47F0-909F-3C6A02942096}" dt="2024-11-26T17:50:17.357" v="7894" actId="20577"/>
          <ac:spMkLst>
            <pc:docMk/>
            <pc:sldMk cId="573810169" sldId="450"/>
            <ac:spMk id="2" creationId="{27B13D6D-6EED-4CD8-B740-11AD666B1AB9}"/>
          </ac:spMkLst>
        </pc:spChg>
        <pc:spChg chg="del mod">
          <ac:chgData name="Nonnemaker, Jack (MMA)" userId="0d011ebe-7d49-4e64-99d3-c1565b963c54" providerId="ADAL" clId="{3861019B-CED1-47F0-909F-3C6A02942096}" dt="2024-11-18T16:28:43.168" v="1836" actId="478"/>
          <ac:spMkLst>
            <pc:docMk/>
            <pc:sldMk cId="573810169" sldId="450"/>
            <ac:spMk id="6" creationId="{48015FF2-391A-466B-8824-02432A0952FC}"/>
          </ac:spMkLst>
        </pc:spChg>
        <pc:graphicFrameChg chg="mod modGraphic">
          <ac:chgData name="Nonnemaker, Jack (MMA)" userId="0d011ebe-7d49-4e64-99d3-c1565b963c54" providerId="ADAL" clId="{3861019B-CED1-47F0-909F-3C6A02942096}" dt="2024-11-22T16:27:14.416" v="5746" actId="20577"/>
          <ac:graphicFrameMkLst>
            <pc:docMk/>
            <pc:sldMk cId="573810169" sldId="450"/>
            <ac:graphicFrameMk id="3" creationId="{5D05CBE3-671F-1AF5-30BA-678DCCDEF871}"/>
          </ac:graphicFrameMkLst>
        </pc:graphicFrameChg>
        <pc:picChg chg="add mod">
          <ac:chgData name="Nonnemaker, Jack (MMA)" userId="0d011ebe-7d49-4e64-99d3-c1565b963c54" providerId="ADAL" clId="{3861019B-CED1-47F0-909F-3C6A02942096}" dt="2024-11-18T16:27:01.780" v="1817" actId="1076"/>
          <ac:picMkLst>
            <pc:docMk/>
            <pc:sldMk cId="573810169" sldId="450"/>
            <ac:picMk id="4" creationId="{00DD04AD-3880-7324-FA23-D6E1F9EFEC1A}"/>
          </ac:picMkLst>
        </pc:picChg>
        <pc:picChg chg="add del mod">
          <ac:chgData name="Nonnemaker, Jack (MMA)" userId="0d011ebe-7d49-4e64-99d3-c1565b963c54" providerId="ADAL" clId="{3861019B-CED1-47F0-909F-3C6A02942096}" dt="2024-11-18T16:28:34.919" v="1834" actId="478"/>
          <ac:picMkLst>
            <pc:docMk/>
            <pc:sldMk cId="573810169" sldId="450"/>
            <ac:picMk id="8" creationId="{0C8638D0-BC82-86D2-386D-8A11934BE882}"/>
          </ac:picMkLst>
        </pc:picChg>
        <pc:picChg chg="del">
          <ac:chgData name="Nonnemaker, Jack (MMA)" userId="0d011ebe-7d49-4e64-99d3-c1565b963c54" providerId="ADAL" clId="{3861019B-CED1-47F0-909F-3C6A02942096}" dt="2024-11-18T16:27:44.303" v="1823" actId="478"/>
          <ac:picMkLst>
            <pc:docMk/>
            <pc:sldMk cId="573810169" sldId="450"/>
            <ac:picMk id="9" creationId="{E28FED2E-C3D0-6F16-AC14-B2E3C34A0135}"/>
          </ac:picMkLst>
        </pc:picChg>
        <pc:picChg chg="del">
          <ac:chgData name="Nonnemaker, Jack (MMA)" userId="0d011ebe-7d49-4e64-99d3-c1565b963c54" providerId="ADAL" clId="{3861019B-CED1-47F0-909F-3C6A02942096}" dt="2024-11-18T16:27:45.607" v="1825" actId="478"/>
          <ac:picMkLst>
            <pc:docMk/>
            <pc:sldMk cId="573810169" sldId="450"/>
            <ac:picMk id="11" creationId="{F4ACB830-123C-2D4C-7987-58561AAC9D89}"/>
          </ac:picMkLst>
        </pc:picChg>
        <pc:picChg chg="add mod">
          <ac:chgData name="Nonnemaker, Jack (MMA)" userId="0d011ebe-7d49-4e64-99d3-c1565b963c54" providerId="ADAL" clId="{3861019B-CED1-47F0-909F-3C6A02942096}" dt="2024-11-22T16:26:08.887" v="5724" actId="1076"/>
          <ac:picMkLst>
            <pc:docMk/>
            <pc:sldMk cId="573810169" sldId="450"/>
            <ac:picMk id="12" creationId="{7E8BAC4A-8DDD-20C1-EB08-F9D04D7A22FF}"/>
          </ac:picMkLst>
        </pc:picChg>
        <pc:picChg chg="del">
          <ac:chgData name="Nonnemaker, Jack (MMA)" userId="0d011ebe-7d49-4e64-99d3-c1565b963c54" providerId="ADAL" clId="{3861019B-CED1-47F0-909F-3C6A02942096}" dt="2024-11-18T16:27:45.175" v="1824" actId="478"/>
          <ac:picMkLst>
            <pc:docMk/>
            <pc:sldMk cId="573810169" sldId="450"/>
            <ac:picMk id="13" creationId="{1BEA33F2-AEC8-DA0E-C9A6-5AA310019C44}"/>
          </ac:picMkLst>
        </pc:picChg>
        <pc:picChg chg="del">
          <ac:chgData name="Nonnemaker, Jack (MMA)" userId="0d011ebe-7d49-4e64-99d3-c1565b963c54" providerId="ADAL" clId="{3861019B-CED1-47F0-909F-3C6A02942096}" dt="2024-11-18T16:17:58.638" v="1706" actId="478"/>
          <ac:picMkLst>
            <pc:docMk/>
            <pc:sldMk cId="573810169" sldId="450"/>
            <ac:picMk id="16" creationId="{CA305DA2-9CBE-2D0B-C601-4A5DF3BF32EA}"/>
          </ac:picMkLst>
        </pc:picChg>
      </pc:sldChg>
      <pc:sldChg chg="modSp mod">
        <pc:chgData name="Nonnemaker, Jack (MMA)" userId="0d011ebe-7d49-4e64-99d3-c1565b963c54" providerId="ADAL" clId="{3861019B-CED1-47F0-909F-3C6A02942096}" dt="2024-11-22T16:43:38.936" v="6075" actId="2711"/>
        <pc:sldMkLst>
          <pc:docMk/>
          <pc:sldMk cId="2794232990" sldId="452"/>
        </pc:sldMkLst>
        <pc:spChg chg="mod">
          <ac:chgData name="Nonnemaker, Jack (MMA)" userId="0d011ebe-7d49-4e64-99d3-c1565b963c54" providerId="ADAL" clId="{3861019B-CED1-47F0-909F-3C6A02942096}" dt="2024-11-18T14:42:26.544" v="94" actId="20577"/>
          <ac:spMkLst>
            <pc:docMk/>
            <pc:sldMk cId="2794232990" sldId="452"/>
            <ac:spMk id="2" creationId="{00000000-0000-0000-0000-000000000000}"/>
          </ac:spMkLst>
        </pc:spChg>
        <pc:spChg chg="mod">
          <ac:chgData name="Nonnemaker, Jack (MMA)" userId="0d011ebe-7d49-4e64-99d3-c1565b963c54" providerId="ADAL" clId="{3861019B-CED1-47F0-909F-3C6A02942096}" dt="2024-11-22T16:43:38.936" v="6075" actId="2711"/>
          <ac:spMkLst>
            <pc:docMk/>
            <pc:sldMk cId="2794232990" sldId="452"/>
            <ac:spMk id="3" creationId="{00000000-0000-0000-0000-000000000000}"/>
          </ac:spMkLst>
        </pc:spChg>
      </pc:sldChg>
      <pc:sldChg chg="addSp delSp modSp add del mod modShow">
        <pc:chgData name="Nonnemaker, Jack (MMA)" userId="0d011ebe-7d49-4e64-99d3-c1565b963c54" providerId="ADAL" clId="{3861019B-CED1-47F0-909F-3C6A02942096}" dt="2024-12-02T14:54:29.188" v="7905" actId="1076"/>
        <pc:sldMkLst>
          <pc:docMk/>
          <pc:sldMk cId="1653637641" sldId="461"/>
        </pc:sldMkLst>
        <pc:spChg chg="mod">
          <ac:chgData name="Nonnemaker, Jack (MMA)" userId="0d011ebe-7d49-4e64-99d3-c1565b963c54" providerId="ADAL" clId="{3861019B-CED1-47F0-909F-3C6A02942096}" dt="2024-11-22T21:38:03.993" v="7544" actId="122"/>
          <ac:spMkLst>
            <pc:docMk/>
            <pc:sldMk cId="1653637641" sldId="461"/>
            <ac:spMk id="2" creationId="{9F5FCADF-001F-490F-BDC0-AE2E7454928E}"/>
          </ac:spMkLst>
        </pc:spChg>
        <pc:spChg chg="add mod">
          <ac:chgData name="Nonnemaker, Jack (MMA)" userId="0d011ebe-7d49-4e64-99d3-c1565b963c54" providerId="ADAL" clId="{3861019B-CED1-47F0-909F-3C6A02942096}" dt="2024-11-22T16:59:06.596" v="7354" actId="1076"/>
          <ac:spMkLst>
            <pc:docMk/>
            <pc:sldMk cId="1653637641" sldId="461"/>
            <ac:spMk id="3" creationId="{7DA08F2A-B3AC-EE04-D020-1DEB4A9A4745}"/>
          </ac:spMkLst>
        </pc:spChg>
        <pc:spChg chg="add del mod">
          <ac:chgData name="Nonnemaker, Jack (MMA)" userId="0d011ebe-7d49-4e64-99d3-c1565b963c54" providerId="ADAL" clId="{3861019B-CED1-47F0-909F-3C6A02942096}" dt="2024-11-22T16:59:00.332" v="7353" actId="478"/>
          <ac:spMkLst>
            <pc:docMk/>
            <pc:sldMk cId="1653637641" sldId="461"/>
            <ac:spMk id="4" creationId="{196D196F-4DE6-4D46-961A-FF77A25C1BC6}"/>
          </ac:spMkLst>
        </pc:spChg>
        <pc:spChg chg="mod">
          <ac:chgData name="Nonnemaker, Jack (MMA)" userId="0d011ebe-7d49-4e64-99d3-c1565b963c54" providerId="ADAL" clId="{3861019B-CED1-47F0-909F-3C6A02942096}" dt="2024-11-18T21:36:16.041" v="4277" actId="1076"/>
          <ac:spMkLst>
            <pc:docMk/>
            <pc:sldMk cId="1653637641" sldId="461"/>
            <ac:spMk id="5" creationId="{F682CE22-2BE2-4BB6-8F60-C4C609BCDB55}"/>
          </ac:spMkLst>
        </pc:spChg>
        <pc:spChg chg="mod">
          <ac:chgData name="Nonnemaker, Jack (MMA)" userId="0d011ebe-7d49-4e64-99d3-c1565b963c54" providerId="ADAL" clId="{3861019B-CED1-47F0-909F-3C6A02942096}" dt="2024-11-22T17:00:43.172" v="7393" actId="2711"/>
          <ac:spMkLst>
            <pc:docMk/>
            <pc:sldMk cId="1653637641" sldId="461"/>
            <ac:spMk id="16" creationId="{D8FA7360-42D0-433A-BE70-634FCA5F2549}"/>
          </ac:spMkLst>
        </pc:spChg>
        <pc:spChg chg="mod">
          <ac:chgData name="Nonnemaker, Jack (MMA)" userId="0d011ebe-7d49-4e64-99d3-c1565b963c54" providerId="ADAL" clId="{3861019B-CED1-47F0-909F-3C6A02942096}" dt="2024-11-22T17:00:46.381" v="7394" actId="2711"/>
          <ac:spMkLst>
            <pc:docMk/>
            <pc:sldMk cId="1653637641" sldId="461"/>
            <ac:spMk id="17" creationId="{E8841E38-EB95-43CB-B0BA-4E3CB12B7C23}"/>
          </ac:spMkLst>
        </pc:spChg>
        <pc:spChg chg="mod">
          <ac:chgData name="Nonnemaker, Jack (MMA)" userId="0d011ebe-7d49-4e64-99d3-c1565b963c54" providerId="ADAL" clId="{3861019B-CED1-47F0-909F-3C6A02942096}" dt="2024-11-22T17:00:48.766" v="7395" actId="2711"/>
          <ac:spMkLst>
            <pc:docMk/>
            <pc:sldMk cId="1653637641" sldId="461"/>
            <ac:spMk id="18" creationId="{8A7628A2-D83E-43B5-B86D-AB7C839906C1}"/>
          </ac:spMkLst>
        </pc:spChg>
        <pc:spChg chg="mod">
          <ac:chgData name="Nonnemaker, Jack (MMA)" userId="0d011ebe-7d49-4e64-99d3-c1565b963c54" providerId="ADAL" clId="{3861019B-CED1-47F0-909F-3C6A02942096}" dt="2024-11-22T17:00:52.359" v="7396" actId="2711"/>
          <ac:spMkLst>
            <pc:docMk/>
            <pc:sldMk cId="1653637641" sldId="461"/>
            <ac:spMk id="19" creationId="{63BD3B3D-AE97-40A2-A43E-9F4D3259EB7C}"/>
          </ac:spMkLst>
        </pc:spChg>
        <pc:spChg chg="mod">
          <ac:chgData name="Nonnemaker, Jack (MMA)" userId="0d011ebe-7d49-4e64-99d3-c1565b963c54" providerId="ADAL" clId="{3861019B-CED1-47F0-909F-3C6A02942096}" dt="2024-11-22T17:00:55.644" v="7397" actId="2711"/>
          <ac:spMkLst>
            <pc:docMk/>
            <pc:sldMk cId="1653637641" sldId="461"/>
            <ac:spMk id="20" creationId="{85D65C6D-43C5-4FF1-968B-ACDE71609821}"/>
          </ac:spMkLst>
        </pc:spChg>
        <pc:spChg chg="mod">
          <ac:chgData name="Nonnemaker, Jack (MMA)" userId="0d011ebe-7d49-4e64-99d3-c1565b963c54" providerId="ADAL" clId="{3861019B-CED1-47F0-909F-3C6A02942096}" dt="2024-11-22T16:58:08.312" v="7262" actId="20577"/>
          <ac:spMkLst>
            <pc:docMk/>
            <pc:sldMk cId="1653637641" sldId="461"/>
            <ac:spMk id="26" creationId="{73022110-9413-448C-84FF-E8A39FAEA248}"/>
          </ac:spMkLst>
        </pc:spChg>
        <pc:spChg chg="del">
          <ac:chgData name="Nonnemaker, Jack (MMA)" userId="0d011ebe-7d49-4e64-99d3-c1565b963c54" providerId="ADAL" clId="{3861019B-CED1-47F0-909F-3C6A02942096}" dt="2024-11-18T21:36:04.204" v="4275" actId="478"/>
          <ac:spMkLst>
            <pc:docMk/>
            <pc:sldMk cId="1653637641" sldId="461"/>
            <ac:spMk id="27" creationId="{4EF17E5E-17C9-4B36-869D-B18B62B80B21}"/>
          </ac:spMkLst>
        </pc:spChg>
        <pc:spChg chg="add mod">
          <ac:chgData name="Nonnemaker, Jack (MMA)" userId="0d011ebe-7d49-4e64-99d3-c1565b963c54" providerId="ADAL" clId="{3861019B-CED1-47F0-909F-3C6A02942096}" dt="2024-12-02T14:54:29.188" v="7905" actId="1076"/>
          <ac:spMkLst>
            <pc:docMk/>
            <pc:sldMk cId="1653637641" sldId="461"/>
            <ac:spMk id="27" creationId="{4F3D1729-6164-071D-511E-6B3B2D8C8A9F}"/>
          </ac:spMkLst>
        </pc:spChg>
        <pc:spChg chg="del mod">
          <ac:chgData name="Nonnemaker, Jack (MMA)" userId="0d011ebe-7d49-4e64-99d3-c1565b963c54" providerId="ADAL" clId="{3861019B-CED1-47F0-909F-3C6A02942096}" dt="2024-11-18T21:36:03.248" v="4274" actId="478"/>
          <ac:spMkLst>
            <pc:docMk/>
            <pc:sldMk cId="1653637641" sldId="461"/>
            <ac:spMk id="28" creationId="{59C39CE6-8CFA-4921-9D94-C8F90F1ECB1C}"/>
          </ac:spMkLst>
        </pc:spChg>
        <pc:picChg chg="mod">
          <ac:chgData name="Nonnemaker, Jack (MMA)" userId="0d011ebe-7d49-4e64-99d3-c1565b963c54" providerId="ADAL" clId="{3861019B-CED1-47F0-909F-3C6A02942096}" dt="2024-11-22T17:01:19.184" v="7401" actId="1076"/>
          <ac:picMkLst>
            <pc:docMk/>
            <pc:sldMk cId="1653637641" sldId="461"/>
            <ac:picMk id="24" creationId="{266C3ABA-E33B-4AD0-86B3-EF73BFCD8B19}"/>
          </ac:picMkLst>
        </pc:picChg>
        <pc:cxnChg chg="mod">
          <ac:chgData name="Nonnemaker, Jack (MMA)" userId="0d011ebe-7d49-4e64-99d3-c1565b963c54" providerId="ADAL" clId="{3861019B-CED1-47F0-909F-3C6A02942096}" dt="2024-11-19T14:55:50.245" v="4799" actId="1076"/>
          <ac:cxnSpMkLst>
            <pc:docMk/>
            <pc:sldMk cId="1653637641" sldId="461"/>
            <ac:cxnSpMk id="12" creationId="{3CE421B9-F2DD-4344-B844-08B863F53315}"/>
          </ac:cxnSpMkLst>
        </pc:cxnChg>
        <pc:cxnChg chg="del">
          <ac:chgData name="Nonnemaker, Jack (MMA)" userId="0d011ebe-7d49-4e64-99d3-c1565b963c54" providerId="ADAL" clId="{3861019B-CED1-47F0-909F-3C6A02942096}" dt="2024-11-18T21:36:05.021" v="4276" actId="478"/>
          <ac:cxnSpMkLst>
            <pc:docMk/>
            <pc:sldMk cId="1653637641" sldId="461"/>
            <ac:cxnSpMk id="29" creationId="{78D6060A-D41A-40EF-8264-E8C2DD11997A}"/>
          </ac:cxnSpMkLst>
        </pc:cxnChg>
      </pc:sldChg>
      <pc:sldChg chg="modSp add mod">
        <pc:chgData name="Nonnemaker, Jack (MMA)" userId="0d011ebe-7d49-4e64-99d3-c1565b963c54" providerId="ADAL" clId="{3861019B-CED1-47F0-909F-3C6A02942096}" dt="2024-11-22T21:36:48.347" v="7539" actId="14100"/>
        <pc:sldMkLst>
          <pc:docMk/>
          <pc:sldMk cId="75618497" sldId="462"/>
        </pc:sldMkLst>
        <pc:spChg chg="mod">
          <ac:chgData name="Nonnemaker, Jack (MMA)" userId="0d011ebe-7d49-4e64-99d3-c1565b963c54" providerId="ADAL" clId="{3861019B-CED1-47F0-909F-3C6A02942096}" dt="2024-11-22T21:36:48.347" v="7539" actId="14100"/>
          <ac:spMkLst>
            <pc:docMk/>
            <pc:sldMk cId="75618497" sldId="462"/>
            <ac:spMk id="2" creationId="{F355183C-370E-4761-8593-92925E80B36D}"/>
          </ac:spMkLst>
        </pc:spChg>
        <pc:spChg chg="mod">
          <ac:chgData name="Nonnemaker, Jack (MMA)" userId="0d011ebe-7d49-4e64-99d3-c1565b963c54" providerId="ADAL" clId="{3861019B-CED1-47F0-909F-3C6A02942096}" dt="2024-11-22T16:43:19.721" v="6074" actId="403"/>
          <ac:spMkLst>
            <pc:docMk/>
            <pc:sldMk cId="75618497" sldId="462"/>
            <ac:spMk id="6" creationId="{E43761A6-767C-48A5-B790-072AFCC77EAA}"/>
          </ac:spMkLst>
        </pc:spChg>
      </pc:sldChg>
      <pc:sldChg chg="addSp delSp modSp del mod">
        <pc:chgData name="Nonnemaker, Jack (MMA)" userId="0d011ebe-7d49-4e64-99d3-c1565b963c54" providerId="ADAL" clId="{3861019B-CED1-47F0-909F-3C6A02942096}" dt="2024-11-18T21:53:35.365" v="4408" actId="47"/>
        <pc:sldMkLst>
          <pc:docMk/>
          <pc:sldMk cId="3520161168" sldId="463"/>
        </pc:sldMkLst>
        <pc:spChg chg="mod">
          <ac:chgData name="Nonnemaker, Jack (MMA)" userId="0d011ebe-7d49-4e64-99d3-c1565b963c54" providerId="ADAL" clId="{3861019B-CED1-47F0-909F-3C6A02942096}" dt="2024-11-18T18:06:17.677" v="3645" actId="20577"/>
          <ac:spMkLst>
            <pc:docMk/>
            <pc:sldMk cId="3520161168" sldId="463"/>
            <ac:spMk id="4" creationId="{93601FFA-79D6-41FC-B59F-015B19D3C857}"/>
          </ac:spMkLst>
        </pc:spChg>
        <pc:picChg chg="add del mod">
          <ac:chgData name="Nonnemaker, Jack (MMA)" userId="0d011ebe-7d49-4e64-99d3-c1565b963c54" providerId="ADAL" clId="{3861019B-CED1-47F0-909F-3C6A02942096}" dt="2024-11-18T17:35:06.499" v="2131" actId="478"/>
          <ac:picMkLst>
            <pc:docMk/>
            <pc:sldMk cId="3520161168" sldId="463"/>
            <ac:picMk id="2" creationId="{F3CD0A62-4A83-0A38-B7C2-87BDA65746BC}"/>
          </ac:picMkLst>
        </pc:picChg>
        <pc:picChg chg="add mod">
          <ac:chgData name="Nonnemaker, Jack (MMA)" userId="0d011ebe-7d49-4e64-99d3-c1565b963c54" providerId="ADAL" clId="{3861019B-CED1-47F0-909F-3C6A02942096}" dt="2024-11-18T17:35:06.698" v="2132"/>
          <ac:picMkLst>
            <pc:docMk/>
            <pc:sldMk cId="3520161168" sldId="463"/>
            <ac:picMk id="3" creationId="{5EA16560-D40D-2DE3-AC8F-54CAE475A422}"/>
          </ac:picMkLst>
        </pc:picChg>
        <pc:picChg chg="del">
          <ac:chgData name="Nonnemaker, Jack (MMA)" userId="0d011ebe-7d49-4e64-99d3-c1565b963c54" providerId="ADAL" clId="{3861019B-CED1-47F0-909F-3C6A02942096}" dt="2024-11-18T17:34:45.521" v="2124" actId="478"/>
          <ac:picMkLst>
            <pc:docMk/>
            <pc:sldMk cId="3520161168" sldId="463"/>
            <ac:picMk id="10" creationId="{D2959320-6881-D39A-AC44-EAA461A4E779}"/>
          </ac:picMkLst>
        </pc:picChg>
      </pc:sldChg>
      <pc:sldChg chg="addSp delSp modSp mod">
        <pc:chgData name="Nonnemaker, Jack (MMA)" userId="0d011ebe-7d49-4e64-99d3-c1565b963c54" providerId="ADAL" clId="{3861019B-CED1-47F0-909F-3C6A02942096}" dt="2024-11-22T17:02:05.695" v="7409" actId="27636"/>
        <pc:sldMkLst>
          <pc:docMk/>
          <pc:sldMk cId="3484006627" sldId="464"/>
        </pc:sldMkLst>
        <pc:spChg chg="mod">
          <ac:chgData name="Nonnemaker, Jack (MMA)" userId="0d011ebe-7d49-4e64-99d3-c1565b963c54" providerId="ADAL" clId="{3861019B-CED1-47F0-909F-3C6A02942096}" dt="2024-11-22T17:02:05.695" v="7409" actId="27636"/>
          <ac:spMkLst>
            <pc:docMk/>
            <pc:sldMk cId="3484006627" sldId="464"/>
            <ac:spMk id="4" creationId="{B12977A1-EE91-4D5B-BDD6-15672BCC30AF}"/>
          </ac:spMkLst>
        </pc:spChg>
        <pc:picChg chg="add mod">
          <ac:chgData name="Nonnemaker, Jack (MMA)" userId="0d011ebe-7d49-4e64-99d3-c1565b963c54" providerId="ADAL" clId="{3861019B-CED1-47F0-909F-3C6A02942096}" dt="2024-11-18T17:35:21.863" v="2152" actId="1037"/>
          <ac:picMkLst>
            <pc:docMk/>
            <pc:sldMk cId="3484006627" sldId="464"/>
            <ac:picMk id="3" creationId="{7B39CBD1-C55F-F413-D564-A1F2C101F425}"/>
          </ac:picMkLst>
        </pc:picChg>
        <pc:picChg chg="del">
          <ac:chgData name="Nonnemaker, Jack (MMA)" userId="0d011ebe-7d49-4e64-99d3-c1565b963c54" providerId="ADAL" clId="{3861019B-CED1-47F0-909F-3C6A02942096}" dt="2024-11-18T17:35:19.210" v="2135" actId="478"/>
          <ac:picMkLst>
            <pc:docMk/>
            <pc:sldMk cId="3484006627" sldId="464"/>
            <ac:picMk id="5" creationId="{5B5710FD-2E20-8B4E-5C69-105DE687A80C}"/>
          </ac:picMkLst>
        </pc:picChg>
      </pc:sldChg>
      <pc:sldChg chg="addSp delSp modSp mod">
        <pc:chgData name="Nonnemaker, Jack (MMA)" userId="0d011ebe-7d49-4e64-99d3-c1565b963c54" providerId="ADAL" clId="{3861019B-CED1-47F0-909F-3C6A02942096}" dt="2024-11-18T17:34:57.101" v="2130" actId="1076"/>
        <pc:sldMkLst>
          <pc:docMk/>
          <pc:sldMk cId="264382724" sldId="467"/>
        </pc:sldMkLst>
        <pc:picChg chg="del">
          <ac:chgData name="Nonnemaker, Jack (MMA)" userId="0d011ebe-7d49-4e64-99d3-c1565b963c54" providerId="ADAL" clId="{3861019B-CED1-47F0-909F-3C6A02942096}" dt="2024-11-18T17:34:54.190" v="2128" actId="478"/>
          <ac:picMkLst>
            <pc:docMk/>
            <pc:sldMk cId="264382724" sldId="467"/>
            <ac:picMk id="3" creationId="{2119E6A7-0146-0970-842D-8A803AA11DB6}"/>
          </ac:picMkLst>
        </pc:picChg>
        <pc:picChg chg="add mod">
          <ac:chgData name="Nonnemaker, Jack (MMA)" userId="0d011ebe-7d49-4e64-99d3-c1565b963c54" providerId="ADAL" clId="{3861019B-CED1-47F0-909F-3C6A02942096}" dt="2024-11-18T17:34:57.101" v="2130" actId="1076"/>
          <ac:picMkLst>
            <pc:docMk/>
            <pc:sldMk cId="264382724" sldId="467"/>
            <ac:picMk id="4" creationId="{E301C30A-059E-F27E-A100-4560FF01A5BD}"/>
          </ac:picMkLst>
        </pc:picChg>
      </pc:sldChg>
      <pc:sldChg chg="modSp mod ord modShow">
        <pc:chgData name="Nonnemaker, Jack (MMA)" userId="0d011ebe-7d49-4e64-99d3-c1565b963c54" providerId="ADAL" clId="{3861019B-CED1-47F0-909F-3C6A02942096}" dt="2024-11-22T16:39:18.803" v="5979" actId="729"/>
        <pc:sldMkLst>
          <pc:docMk/>
          <pc:sldMk cId="4104851288" sldId="473"/>
        </pc:sldMkLst>
        <pc:spChg chg="mod">
          <ac:chgData name="Nonnemaker, Jack (MMA)" userId="0d011ebe-7d49-4e64-99d3-c1565b963c54" providerId="ADAL" clId="{3861019B-CED1-47F0-909F-3C6A02942096}" dt="2024-11-22T16:32:58.557" v="5796" actId="20577"/>
          <ac:spMkLst>
            <pc:docMk/>
            <pc:sldMk cId="4104851288" sldId="473"/>
            <ac:spMk id="2" creationId="{E15CD312-1C63-41F0-8838-6F16123069E1}"/>
          </ac:spMkLst>
        </pc:spChg>
        <pc:graphicFrameChg chg="mod modGraphic">
          <ac:chgData name="Nonnemaker, Jack (MMA)" userId="0d011ebe-7d49-4e64-99d3-c1565b963c54" providerId="ADAL" clId="{3861019B-CED1-47F0-909F-3C6A02942096}" dt="2024-11-22T16:37:35.770" v="5954" actId="20577"/>
          <ac:graphicFrameMkLst>
            <pc:docMk/>
            <pc:sldMk cId="4104851288" sldId="473"/>
            <ac:graphicFrameMk id="3" creationId="{4798FEBE-83A7-AD82-65DF-94782D0FE530}"/>
          </ac:graphicFrameMkLst>
        </pc:graphicFrameChg>
        <pc:graphicFrameChg chg="mod modGraphic">
          <ac:chgData name="Nonnemaker, Jack (MMA)" userId="0d011ebe-7d49-4e64-99d3-c1565b963c54" providerId="ADAL" clId="{3861019B-CED1-47F0-909F-3C6A02942096}" dt="2024-11-22T16:38:33.536" v="5978" actId="20577"/>
          <ac:graphicFrameMkLst>
            <pc:docMk/>
            <pc:sldMk cId="4104851288" sldId="473"/>
            <ac:graphicFrameMk id="4" creationId="{1F79071E-3DCD-4CD7-B394-717C6F4A3F38}"/>
          </ac:graphicFrameMkLst>
        </pc:graphicFrameChg>
      </pc:sldChg>
      <pc:sldChg chg="add del">
        <pc:chgData name="Nonnemaker, Jack (MMA)" userId="0d011ebe-7d49-4e64-99d3-c1565b963c54" providerId="ADAL" clId="{3861019B-CED1-47F0-909F-3C6A02942096}" dt="2024-11-18T17:51:10.628" v="3383" actId="47"/>
        <pc:sldMkLst>
          <pc:docMk/>
          <pc:sldMk cId="1388230742" sldId="474"/>
        </pc:sldMkLst>
      </pc:sldChg>
      <pc:sldChg chg="del">
        <pc:chgData name="Nonnemaker, Jack (MMA)" userId="0d011ebe-7d49-4e64-99d3-c1565b963c54" providerId="ADAL" clId="{3861019B-CED1-47F0-909F-3C6A02942096}" dt="2024-11-18T17:36:09.014" v="2176" actId="47"/>
        <pc:sldMkLst>
          <pc:docMk/>
          <pc:sldMk cId="400925590" sldId="475"/>
        </pc:sldMkLst>
      </pc:sldChg>
      <pc:sldChg chg="del">
        <pc:chgData name="Nonnemaker, Jack (MMA)" userId="0d011ebe-7d49-4e64-99d3-c1565b963c54" providerId="ADAL" clId="{3861019B-CED1-47F0-909F-3C6A02942096}" dt="2024-11-18T17:36:11.212" v="2177" actId="47"/>
        <pc:sldMkLst>
          <pc:docMk/>
          <pc:sldMk cId="253551677" sldId="476"/>
        </pc:sldMkLst>
      </pc:sldChg>
      <pc:sldChg chg="modSp mod">
        <pc:chgData name="Nonnemaker, Jack (MMA)" userId="0d011ebe-7d49-4e64-99d3-c1565b963c54" providerId="ADAL" clId="{3861019B-CED1-47F0-909F-3C6A02942096}" dt="2024-11-18T17:36:20.992" v="2179" actId="207"/>
        <pc:sldMkLst>
          <pc:docMk/>
          <pc:sldMk cId="4060474701" sldId="477"/>
        </pc:sldMkLst>
        <pc:spChg chg="mod">
          <ac:chgData name="Nonnemaker, Jack (MMA)" userId="0d011ebe-7d49-4e64-99d3-c1565b963c54" providerId="ADAL" clId="{3861019B-CED1-47F0-909F-3C6A02942096}" dt="2024-11-18T17:36:20.992" v="2179" actId="207"/>
          <ac:spMkLst>
            <pc:docMk/>
            <pc:sldMk cId="4060474701" sldId="477"/>
            <ac:spMk id="2" creationId="{55885FDD-F19D-1872-3DFE-E581DB3D26CB}"/>
          </ac:spMkLst>
        </pc:spChg>
      </pc:sldChg>
      <pc:sldChg chg="add del">
        <pc:chgData name="Nonnemaker, Jack (MMA)" userId="0d011ebe-7d49-4e64-99d3-c1565b963c54" providerId="ADAL" clId="{3861019B-CED1-47F0-909F-3C6A02942096}" dt="2024-11-18T17:36:08.410" v="2175" actId="47"/>
        <pc:sldMkLst>
          <pc:docMk/>
          <pc:sldMk cId="2563577938" sldId="478"/>
        </pc:sldMkLst>
      </pc:sldChg>
      <pc:sldChg chg="modSp mod">
        <pc:chgData name="Nonnemaker, Jack (MMA)" userId="0d011ebe-7d49-4e64-99d3-c1565b963c54" providerId="ADAL" clId="{3861019B-CED1-47F0-909F-3C6A02942096}" dt="2024-11-22T17:03:51.348" v="7451" actId="115"/>
        <pc:sldMkLst>
          <pc:docMk/>
          <pc:sldMk cId="3698234389" sldId="480"/>
        </pc:sldMkLst>
        <pc:spChg chg="mod">
          <ac:chgData name="Nonnemaker, Jack (MMA)" userId="0d011ebe-7d49-4e64-99d3-c1565b963c54" providerId="ADAL" clId="{3861019B-CED1-47F0-909F-3C6A02942096}" dt="2024-11-18T21:54:01.007" v="4410" actId="14100"/>
          <ac:spMkLst>
            <pc:docMk/>
            <pc:sldMk cId="3698234389" sldId="480"/>
            <ac:spMk id="2" creationId="{8AC0CAD6-F66D-4EF4-87AF-93AE9DF14713}"/>
          </ac:spMkLst>
        </pc:spChg>
        <pc:spChg chg="mod">
          <ac:chgData name="Nonnemaker, Jack (MMA)" userId="0d011ebe-7d49-4e64-99d3-c1565b963c54" providerId="ADAL" clId="{3861019B-CED1-47F0-909F-3C6A02942096}" dt="2024-11-22T17:03:51.348" v="7451" actId="115"/>
          <ac:spMkLst>
            <pc:docMk/>
            <pc:sldMk cId="3698234389" sldId="480"/>
            <ac:spMk id="4" creationId="{B12977A1-EE91-4D5B-BDD6-15672BCC30AF}"/>
          </ac:spMkLst>
        </pc:spChg>
      </pc:sldChg>
      <pc:sldChg chg="del">
        <pc:chgData name="Nonnemaker, Jack (MMA)" userId="0d011ebe-7d49-4e64-99d3-c1565b963c54" providerId="ADAL" clId="{3861019B-CED1-47F0-909F-3C6A02942096}" dt="2024-11-18T14:47:50.745" v="732" actId="47"/>
        <pc:sldMkLst>
          <pc:docMk/>
          <pc:sldMk cId="2124361478" sldId="483"/>
        </pc:sldMkLst>
      </pc:sldChg>
      <pc:sldChg chg="addSp delSp modSp del mod modShow">
        <pc:chgData name="Nonnemaker, Jack (MMA)" userId="0d011ebe-7d49-4e64-99d3-c1565b963c54" providerId="ADAL" clId="{3861019B-CED1-47F0-909F-3C6A02942096}" dt="2024-11-22T16:15:48.825" v="5285" actId="47"/>
        <pc:sldMkLst>
          <pc:docMk/>
          <pc:sldMk cId="965025886" sldId="484"/>
        </pc:sldMkLst>
        <pc:graphicFrameChg chg="modGraphic">
          <ac:chgData name="Nonnemaker, Jack (MMA)" userId="0d011ebe-7d49-4e64-99d3-c1565b963c54" providerId="ADAL" clId="{3861019B-CED1-47F0-909F-3C6A02942096}" dt="2024-11-22T16:15:20.202" v="5284" actId="20577"/>
          <ac:graphicFrameMkLst>
            <pc:docMk/>
            <pc:sldMk cId="965025886" sldId="484"/>
            <ac:graphicFrameMk id="5" creationId="{60525479-963F-7C4E-8F35-93438E3389FE}"/>
          </ac:graphicFrameMkLst>
        </pc:graphicFrameChg>
        <pc:picChg chg="add del mod">
          <ac:chgData name="Nonnemaker, Jack (MMA)" userId="0d011ebe-7d49-4e64-99d3-c1565b963c54" providerId="ADAL" clId="{3861019B-CED1-47F0-909F-3C6A02942096}" dt="2024-11-18T17:35:33.081" v="2161" actId="478"/>
          <ac:picMkLst>
            <pc:docMk/>
            <pc:sldMk cId="965025886" sldId="484"/>
            <ac:picMk id="2" creationId="{725AC6B5-7609-817F-37D9-A83D3A4AADB4}"/>
          </ac:picMkLst>
        </pc:picChg>
        <pc:picChg chg="add mod">
          <ac:chgData name="Nonnemaker, Jack (MMA)" userId="0d011ebe-7d49-4e64-99d3-c1565b963c54" providerId="ADAL" clId="{3861019B-CED1-47F0-909F-3C6A02942096}" dt="2024-11-18T17:35:38.554" v="2162"/>
          <ac:picMkLst>
            <pc:docMk/>
            <pc:sldMk cId="965025886" sldId="484"/>
            <ac:picMk id="3" creationId="{CD56ED5B-9E09-AA1E-6BFD-421AEDE485D9}"/>
          </ac:picMkLst>
        </pc:picChg>
        <pc:picChg chg="del">
          <ac:chgData name="Nonnemaker, Jack (MMA)" userId="0d011ebe-7d49-4e64-99d3-c1565b963c54" providerId="ADAL" clId="{3861019B-CED1-47F0-909F-3C6A02942096}" dt="2024-11-18T17:35:28.451" v="2153" actId="478"/>
          <ac:picMkLst>
            <pc:docMk/>
            <pc:sldMk cId="965025886" sldId="484"/>
            <ac:picMk id="8" creationId="{CBBB62FD-47A6-1975-E947-D2C4BC921FC4}"/>
          </ac:picMkLst>
        </pc:picChg>
      </pc:sldChg>
      <pc:sldChg chg="addSp delSp modSp del mod modShow">
        <pc:chgData name="Nonnemaker, Jack (MMA)" userId="0d011ebe-7d49-4e64-99d3-c1565b963c54" providerId="ADAL" clId="{3861019B-CED1-47F0-909F-3C6A02942096}" dt="2024-11-22T16:15:49.811" v="5286" actId="47"/>
        <pc:sldMkLst>
          <pc:docMk/>
          <pc:sldMk cId="3199491334" sldId="485"/>
        </pc:sldMkLst>
        <pc:graphicFrameChg chg="modGraphic">
          <ac:chgData name="Nonnemaker, Jack (MMA)" userId="0d011ebe-7d49-4e64-99d3-c1565b963c54" providerId="ADAL" clId="{3861019B-CED1-47F0-909F-3C6A02942096}" dt="2024-11-18T21:40:37.082" v="4371" actId="207"/>
          <ac:graphicFrameMkLst>
            <pc:docMk/>
            <pc:sldMk cId="3199491334" sldId="485"/>
            <ac:graphicFrameMk id="5" creationId="{60525479-963F-7C4E-8F35-93438E3389FE}"/>
          </ac:graphicFrameMkLst>
        </pc:graphicFrameChg>
        <pc:picChg chg="add mod">
          <ac:chgData name="Nonnemaker, Jack (MMA)" userId="0d011ebe-7d49-4e64-99d3-c1565b963c54" providerId="ADAL" clId="{3861019B-CED1-47F0-909F-3C6A02942096}" dt="2024-11-18T17:35:41.837" v="2164"/>
          <ac:picMkLst>
            <pc:docMk/>
            <pc:sldMk cId="3199491334" sldId="485"/>
            <ac:picMk id="2" creationId="{328222F1-A2BF-7564-0F3B-A6986CE18043}"/>
          </ac:picMkLst>
        </pc:picChg>
        <pc:picChg chg="del">
          <ac:chgData name="Nonnemaker, Jack (MMA)" userId="0d011ebe-7d49-4e64-99d3-c1565b963c54" providerId="ADAL" clId="{3861019B-CED1-47F0-909F-3C6A02942096}" dt="2024-11-18T17:35:41.441" v="2163" actId="478"/>
          <ac:picMkLst>
            <pc:docMk/>
            <pc:sldMk cId="3199491334" sldId="485"/>
            <ac:picMk id="8" creationId="{808BC2D1-15C3-0E54-B5BD-0B2761BD5EB4}"/>
          </ac:picMkLst>
        </pc:picChg>
      </pc:sldChg>
      <pc:sldChg chg="addSp delSp modSp mod modShow">
        <pc:chgData name="Nonnemaker, Jack (MMA)" userId="0d011ebe-7d49-4e64-99d3-c1565b963c54" providerId="ADAL" clId="{3861019B-CED1-47F0-909F-3C6A02942096}" dt="2024-11-22T16:22:06.537" v="5662" actId="729"/>
        <pc:sldMkLst>
          <pc:docMk/>
          <pc:sldMk cId="1877598914" sldId="486"/>
        </pc:sldMkLst>
        <pc:graphicFrameChg chg="modGraphic">
          <ac:chgData name="Nonnemaker, Jack (MMA)" userId="0d011ebe-7d49-4e64-99d3-c1565b963c54" providerId="ADAL" clId="{3861019B-CED1-47F0-909F-3C6A02942096}" dt="2024-11-22T16:22:00.107" v="5661" actId="20577"/>
          <ac:graphicFrameMkLst>
            <pc:docMk/>
            <pc:sldMk cId="1877598914" sldId="486"/>
            <ac:graphicFrameMk id="5" creationId="{60525479-963F-7C4E-8F35-93438E3389FE}"/>
          </ac:graphicFrameMkLst>
        </pc:graphicFrameChg>
        <pc:picChg chg="add mod">
          <ac:chgData name="Nonnemaker, Jack (MMA)" userId="0d011ebe-7d49-4e64-99d3-c1565b963c54" providerId="ADAL" clId="{3861019B-CED1-47F0-909F-3C6A02942096}" dt="2024-11-18T17:35:14.836" v="2134"/>
          <ac:picMkLst>
            <pc:docMk/>
            <pc:sldMk cId="1877598914" sldId="486"/>
            <ac:picMk id="2" creationId="{9F86AF63-EBF3-FBBC-B233-0861E751FDF0}"/>
          </ac:picMkLst>
        </pc:picChg>
        <pc:picChg chg="del">
          <ac:chgData name="Nonnemaker, Jack (MMA)" userId="0d011ebe-7d49-4e64-99d3-c1565b963c54" providerId="ADAL" clId="{3861019B-CED1-47F0-909F-3C6A02942096}" dt="2024-11-18T17:35:10.888" v="2133" actId="478"/>
          <ac:picMkLst>
            <pc:docMk/>
            <pc:sldMk cId="1877598914" sldId="486"/>
            <ac:picMk id="8" creationId="{B5C183D8-D233-E8B5-739E-F51C3AD146CE}"/>
          </ac:picMkLst>
        </pc:picChg>
      </pc:sldChg>
      <pc:sldChg chg="del">
        <pc:chgData name="Nonnemaker, Jack (MMA)" userId="0d011ebe-7d49-4e64-99d3-c1565b963c54" providerId="ADAL" clId="{3861019B-CED1-47F0-909F-3C6A02942096}" dt="2024-11-18T17:30:10.190" v="1980" actId="47"/>
        <pc:sldMkLst>
          <pc:docMk/>
          <pc:sldMk cId="2211421605" sldId="487"/>
        </pc:sldMkLst>
      </pc:sldChg>
      <pc:sldChg chg="del">
        <pc:chgData name="Nonnemaker, Jack (MMA)" userId="0d011ebe-7d49-4e64-99d3-c1565b963c54" providerId="ADAL" clId="{3861019B-CED1-47F0-909F-3C6A02942096}" dt="2024-11-18T17:04:02.587" v="1859" actId="47"/>
        <pc:sldMkLst>
          <pc:docMk/>
          <pc:sldMk cId="3414920128" sldId="488"/>
        </pc:sldMkLst>
      </pc:sldChg>
      <pc:sldChg chg="del">
        <pc:chgData name="Nonnemaker, Jack (MMA)" userId="0d011ebe-7d49-4e64-99d3-c1565b963c54" providerId="ADAL" clId="{3861019B-CED1-47F0-909F-3C6A02942096}" dt="2024-11-18T17:04:03.365" v="1860" actId="47"/>
        <pc:sldMkLst>
          <pc:docMk/>
          <pc:sldMk cId="2238855427" sldId="489"/>
        </pc:sldMkLst>
      </pc:sldChg>
      <pc:sldChg chg="del">
        <pc:chgData name="Nonnemaker, Jack (MMA)" userId="0d011ebe-7d49-4e64-99d3-c1565b963c54" providerId="ADAL" clId="{3861019B-CED1-47F0-909F-3C6A02942096}" dt="2024-11-18T17:04:04.139" v="1861" actId="47"/>
        <pc:sldMkLst>
          <pc:docMk/>
          <pc:sldMk cId="539305241" sldId="490"/>
        </pc:sldMkLst>
      </pc:sldChg>
      <pc:sldChg chg="del">
        <pc:chgData name="Nonnemaker, Jack (MMA)" userId="0d011ebe-7d49-4e64-99d3-c1565b963c54" providerId="ADAL" clId="{3861019B-CED1-47F0-909F-3C6A02942096}" dt="2024-11-18T17:34:37.367" v="2123" actId="47"/>
        <pc:sldMkLst>
          <pc:docMk/>
          <pc:sldMk cId="1655308822" sldId="491"/>
        </pc:sldMkLst>
      </pc:sldChg>
      <pc:sldChg chg="addSp delSp modSp mod">
        <pc:chgData name="Nonnemaker, Jack (MMA)" userId="0d011ebe-7d49-4e64-99d3-c1565b963c54" providerId="ADAL" clId="{3861019B-CED1-47F0-909F-3C6A02942096}" dt="2024-11-18T18:08:31.724" v="3704" actId="12"/>
        <pc:sldMkLst>
          <pc:docMk/>
          <pc:sldMk cId="2038394530" sldId="492"/>
        </pc:sldMkLst>
        <pc:spChg chg="del mod">
          <ac:chgData name="Nonnemaker, Jack (MMA)" userId="0d011ebe-7d49-4e64-99d3-c1565b963c54" providerId="ADAL" clId="{3861019B-CED1-47F0-909F-3C6A02942096}" dt="2024-11-18T17:46:15.693" v="3319" actId="478"/>
          <ac:spMkLst>
            <pc:docMk/>
            <pc:sldMk cId="2038394530" sldId="492"/>
            <ac:spMk id="4" creationId="{EE50F267-E323-3E11-B874-33E76ECCF56C}"/>
          </ac:spMkLst>
        </pc:spChg>
        <pc:spChg chg="add del mod">
          <ac:chgData name="Nonnemaker, Jack (MMA)" userId="0d011ebe-7d49-4e64-99d3-c1565b963c54" providerId="ADAL" clId="{3861019B-CED1-47F0-909F-3C6A02942096}" dt="2024-11-18T17:46:20.465" v="3320" actId="478"/>
          <ac:spMkLst>
            <pc:docMk/>
            <pc:sldMk cId="2038394530" sldId="492"/>
            <ac:spMk id="7" creationId="{BC4CD8BA-61F0-4D54-6044-1A8226BDC5B0}"/>
          </ac:spMkLst>
        </pc:spChg>
        <pc:graphicFrameChg chg="mod modGraphic">
          <ac:chgData name="Nonnemaker, Jack (MMA)" userId="0d011ebe-7d49-4e64-99d3-c1565b963c54" providerId="ADAL" clId="{3861019B-CED1-47F0-909F-3C6A02942096}" dt="2024-11-18T18:08:31.724" v="3704" actId="12"/>
          <ac:graphicFrameMkLst>
            <pc:docMk/>
            <pc:sldMk cId="2038394530" sldId="492"/>
            <ac:graphicFrameMk id="8" creationId="{BF913DBC-C3BF-E2CB-9E86-DAB00A69C5E4}"/>
          </ac:graphicFrameMkLst>
        </pc:graphicFrameChg>
        <pc:picChg chg="del">
          <ac:chgData name="Nonnemaker, Jack (MMA)" userId="0d011ebe-7d49-4e64-99d3-c1565b963c54" providerId="ADAL" clId="{3861019B-CED1-47F0-909F-3C6A02942096}" dt="2024-11-18T17:35:53.154" v="2169" actId="478"/>
          <ac:picMkLst>
            <pc:docMk/>
            <pc:sldMk cId="2038394530" sldId="492"/>
            <ac:picMk id="3" creationId="{C3ED820D-A3F6-018B-F86C-5BAFBAC5EEAF}"/>
          </ac:picMkLst>
        </pc:picChg>
        <pc:picChg chg="add mod">
          <ac:chgData name="Nonnemaker, Jack (MMA)" userId="0d011ebe-7d49-4e64-99d3-c1565b963c54" providerId="ADAL" clId="{3861019B-CED1-47F0-909F-3C6A02942096}" dt="2024-11-18T17:35:56.519" v="2171" actId="1076"/>
          <ac:picMkLst>
            <pc:docMk/>
            <pc:sldMk cId="2038394530" sldId="492"/>
            <ac:picMk id="5" creationId="{276E4A22-4AB2-9D0B-4136-26E8BAAFC706}"/>
          </ac:picMkLst>
        </pc:picChg>
        <pc:picChg chg="add mod">
          <ac:chgData name="Nonnemaker, Jack (MMA)" userId="0d011ebe-7d49-4e64-99d3-c1565b963c54" providerId="ADAL" clId="{3861019B-CED1-47F0-909F-3C6A02942096}" dt="2024-11-18T17:47:04.126" v="3324" actId="1076"/>
          <ac:picMkLst>
            <pc:docMk/>
            <pc:sldMk cId="2038394530" sldId="492"/>
            <ac:picMk id="10" creationId="{EB970104-63B2-4A2C-B64F-457CB2250221}"/>
          </ac:picMkLst>
        </pc:picChg>
      </pc:sldChg>
      <pc:sldChg chg="del mod modShow">
        <pc:chgData name="Nonnemaker, Jack (MMA)" userId="0d011ebe-7d49-4e64-99d3-c1565b963c54" providerId="ADAL" clId="{3861019B-CED1-47F0-909F-3C6A02942096}" dt="2024-11-18T18:16:36.110" v="3705" actId="47"/>
        <pc:sldMkLst>
          <pc:docMk/>
          <pc:sldMk cId="1110765310" sldId="493"/>
        </pc:sldMkLst>
      </pc:sldChg>
      <pc:sldChg chg="addSp delSp modSp add del mod">
        <pc:chgData name="Nonnemaker, Jack (MMA)" userId="0d011ebe-7d49-4e64-99d3-c1565b963c54" providerId="ADAL" clId="{3861019B-CED1-47F0-909F-3C6A02942096}" dt="2024-11-22T16:12:11.488" v="5226" actId="20577"/>
        <pc:sldMkLst>
          <pc:docMk/>
          <pc:sldMk cId="2540074723" sldId="494"/>
        </pc:sldMkLst>
        <pc:spChg chg="mod">
          <ac:chgData name="Nonnemaker, Jack (MMA)" userId="0d011ebe-7d49-4e64-99d3-c1565b963c54" providerId="ADAL" clId="{3861019B-CED1-47F0-909F-3C6A02942096}" dt="2024-11-18T17:49:46.476" v="3359" actId="20577"/>
          <ac:spMkLst>
            <pc:docMk/>
            <pc:sldMk cId="2540074723" sldId="494"/>
            <ac:spMk id="2" creationId="{D438D2E5-4E72-7FF0-7D0C-F08DFA2892A3}"/>
          </ac:spMkLst>
        </pc:spChg>
        <pc:spChg chg="mod">
          <ac:chgData name="Nonnemaker, Jack (MMA)" userId="0d011ebe-7d49-4e64-99d3-c1565b963c54" providerId="ADAL" clId="{3861019B-CED1-47F0-909F-3C6A02942096}" dt="2024-11-22T16:12:11.488" v="5226" actId="20577"/>
          <ac:spMkLst>
            <pc:docMk/>
            <pc:sldMk cId="2540074723" sldId="494"/>
            <ac:spMk id="3" creationId="{A02E867C-D45E-EDA7-41C9-5BD957F49B36}"/>
          </ac:spMkLst>
        </pc:spChg>
        <pc:spChg chg="add mod">
          <ac:chgData name="Nonnemaker, Jack (MMA)" userId="0d011ebe-7d49-4e64-99d3-c1565b963c54" providerId="ADAL" clId="{3861019B-CED1-47F0-909F-3C6A02942096}" dt="2024-11-22T16:10:43.995" v="5161" actId="115"/>
          <ac:spMkLst>
            <pc:docMk/>
            <pc:sldMk cId="2540074723" sldId="494"/>
            <ac:spMk id="6" creationId="{88783788-61CA-09E0-7A73-D3D5ABE327CB}"/>
          </ac:spMkLst>
        </pc:spChg>
        <pc:spChg chg="add mod">
          <ac:chgData name="Nonnemaker, Jack (MMA)" userId="0d011ebe-7d49-4e64-99d3-c1565b963c54" providerId="ADAL" clId="{3861019B-CED1-47F0-909F-3C6A02942096}" dt="2024-11-22T16:09:23.475" v="5153"/>
          <ac:spMkLst>
            <pc:docMk/>
            <pc:sldMk cId="2540074723" sldId="494"/>
            <ac:spMk id="7" creationId="{5FB943E1-33DB-C5B9-6BF4-331E88456FB8}"/>
          </ac:spMkLst>
        </pc:spChg>
        <pc:graphicFrameChg chg="add mod modGraphic">
          <ac:chgData name="Nonnemaker, Jack (MMA)" userId="0d011ebe-7d49-4e64-99d3-c1565b963c54" providerId="ADAL" clId="{3861019B-CED1-47F0-909F-3C6A02942096}" dt="2024-11-22T16:11:39.632" v="5192" actId="20577"/>
          <ac:graphicFrameMkLst>
            <pc:docMk/>
            <pc:sldMk cId="2540074723" sldId="494"/>
            <ac:graphicFrameMk id="5" creationId="{2A9F00A6-E541-3963-6B03-95437B65F948}"/>
          </ac:graphicFrameMkLst>
        </pc:graphicFrameChg>
        <pc:picChg chg="add mod">
          <ac:chgData name="Nonnemaker, Jack (MMA)" userId="0d011ebe-7d49-4e64-99d3-c1565b963c54" providerId="ADAL" clId="{3861019B-CED1-47F0-909F-3C6A02942096}" dt="2024-11-18T17:49:49.754" v="3360" actId="1076"/>
          <ac:picMkLst>
            <pc:docMk/>
            <pc:sldMk cId="2540074723" sldId="494"/>
            <ac:picMk id="4" creationId="{C52EABF9-8497-6B5C-D9F8-1B8B92F5E0BB}"/>
          </ac:picMkLst>
        </pc:picChg>
        <pc:picChg chg="del">
          <ac:chgData name="Nonnemaker, Jack (MMA)" userId="0d011ebe-7d49-4e64-99d3-c1565b963c54" providerId="ADAL" clId="{3861019B-CED1-47F0-909F-3C6A02942096}" dt="2024-11-18T17:49:33.899" v="3339" actId="478"/>
          <ac:picMkLst>
            <pc:docMk/>
            <pc:sldMk cId="2540074723" sldId="494"/>
            <ac:picMk id="6" creationId="{51CD87AE-77BF-CD21-DC7A-9056BBFC143F}"/>
          </ac:picMkLst>
        </pc:picChg>
      </pc:sldChg>
      <pc:sldChg chg="modSp mod ord">
        <pc:chgData name="Nonnemaker, Jack (MMA)" userId="0d011ebe-7d49-4e64-99d3-c1565b963c54" providerId="ADAL" clId="{3861019B-CED1-47F0-909F-3C6A02942096}" dt="2024-11-22T21:38:18.477" v="7546" actId="14100"/>
        <pc:sldMkLst>
          <pc:docMk/>
          <pc:sldMk cId="1693731122" sldId="495"/>
        </pc:sldMkLst>
        <pc:spChg chg="mod">
          <ac:chgData name="Nonnemaker, Jack (MMA)" userId="0d011ebe-7d49-4e64-99d3-c1565b963c54" providerId="ADAL" clId="{3861019B-CED1-47F0-909F-3C6A02942096}" dt="2024-11-22T21:38:18.477" v="7546" actId="14100"/>
          <ac:spMkLst>
            <pc:docMk/>
            <pc:sldMk cId="1693731122" sldId="495"/>
            <ac:spMk id="2" creationId="{6D5A9847-65BA-EFD7-C210-1CB5DE00061C}"/>
          </ac:spMkLst>
        </pc:spChg>
        <pc:spChg chg="mod">
          <ac:chgData name="Nonnemaker, Jack (MMA)" userId="0d011ebe-7d49-4e64-99d3-c1565b963c54" providerId="ADAL" clId="{3861019B-CED1-47F0-909F-3C6A02942096}" dt="2024-11-22T15:23:53.530" v="4934" actId="207"/>
          <ac:spMkLst>
            <pc:docMk/>
            <pc:sldMk cId="1693731122" sldId="495"/>
            <ac:spMk id="3" creationId="{8A8A59FA-6DDC-6559-DCCC-8ED39165FF1A}"/>
          </ac:spMkLst>
        </pc:spChg>
        <pc:spChg chg="mod">
          <ac:chgData name="Nonnemaker, Jack (MMA)" userId="0d011ebe-7d49-4e64-99d3-c1565b963c54" providerId="ADAL" clId="{3861019B-CED1-47F0-909F-3C6A02942096}" dt="2024-11-22T15:24:07.901" v="4938" actId="1076"/>
          <ac:spMkLst>
            <pc:docMk/>
            <pc:sldMk cId="1693731122" sldId="495"/>
            <ac:spMk id="4" creationId="{19A3A0B7-0608-A56D-BD3A-A9DB8B5DADA4}"/>
          </ac:spMkLst>
        </pc:spChg>
      </pc:sldChg>
      <pc:sldChg chg="del">
        <pc:chgData name="Nonnemaker, Jack (MMA)" userId="0d011ebe-7d49-4e64-99d3-c1565b963c54" providerId="ADAL" clId="{3861019B-CED1-47F0-909F-3C6A02942096}" dt="2024-11-18T16:05:17.595" v="1381" actId="47"/>
        <pc:sldMkLst>
          <pc:docMk/>
          <pc:sldMk cId="2184254502" sldId="496"/>
        </pc:sldMkLst>
      </pc:sldChg>
      <pc:sldChg chg="del">
        <pc:chgData name="Nonnemaker, Jack (MMA)" userId="0d011ebe-7d49-4e64-99d3-c1565b963c54" providerId="ADAL" clId="{3861019B-CED1-47F0-909F-3C6A02942096}" dt="2024-11-18T17:04:00.652" v="1857" actId="47"/>
        <pc:sldMkLst>
          <pc:docMk/>
          <pc:sldMk cId="2231037948" sldId="497"/>
        </pc:sldMkLst>
      </pc:sldChg>
      <pc:sldChg chg="del">
        <pc:chgData name="Nonnemaker, Jack (MMA)" userId="0d011ebe-7d49-4e64-99d3-c1565b963c54" providerId="ADAL" clId="{3861019B-CED1-47F0-909F-3C6A02942096}" dt="2024-11-18T17:35:45.603" v="2166" actId="47"/>
        <pc:sldMkLst>
          <pc:docMk/>
          <pc:sldMk cId="1038714444" sldId="515"/>
        </pc:sldMkLst>
      </pc:sldChg>
      <pc:sldChg chg="del">
        <pc:chgData name="Nonnemaker, Jack (MMA)" userId="0d011ebe-7d49-4e64-99d3-c1565b963c54" providerId="ADAL" clId="{3861019B-CED1-47F0-909F-3C6A02942096}" dt="2024-11-18T17:35:44.980" v="2165" actId="47"/>
        <pc:sldMkLst>
          <pc:docMk/>
          <pc:sldMk cId="2680277552" sldId="7996"/>
        </pc:sldMkLst>
      </pc:sldChg>
      <pc:sldChg chg="del">
        <pc:chgData name="Nonnemaker, Jack (MMA)" userId="0d011ebe-7d49-4e64-99d3-c1565b963c54" providerId="ADAL" clId="{3861019B-CED1-47F0-909F-3C6A02942096}" dt="2024-11-18T17:35:47.230" v="2167" actId="47"/>
        <pc:sldMkLst>
          <pc:docMk/>
          <pc:sldMk cId="3970445239" sldId="7997"/>
        </pc:sldMkLst>
      </pc:sldChg>
      <pc:sldChg chg="del">
        <pc:chgData name="Nonnemaker, Jack (MMA)" userId="0d011ebe-7d49-4e64-99d3-c1565b963c54" providerId="ADAL" clId="{3861019B-CED1-47F0-909F-3C6A02942096}" dt="2024-11-18T17:35:58.403" v="2172" actId="47"/>
        <pc:sldMkLst>
          <pc:docMk/>
          <pc:sldMk cId="3818134432" sldId="8102"/>
        </pc:sldMkLst>
      </pc:sldChg>
      <pc:sldChg chg="del">
        <pc:chgData name="Nonnemaker, Jack (MMA)" userId="0d011ebe-7d49-4e64-99d3-c1565b963c54" providerId="ADAL" clId="{3861019B-CED1-47F0-909F-3C6A02942096}" dt="2024-11-18T14:51:50.444" v="845" actId="47"/>
        <pc:sldMkLst>
          <pc:docMk/>
          <pc:sldMk cId="1389272440" sldId="8103"/>
        </pc:sldMkLst>
      </pc:sldChg>
      <pc:sldChg chg="modSp mod">
        <pc:chgData name="Nonnemaker, Jack (MMA)" userId="0d011ebe-7d49-4e64-99d3-c1565b963c54" providerId="ADAL" clId="{3861019B-CED1-47F0-909F-3C6A02942096}" dt="2024-11-18T21:40:16.875" v="4369" actId="1076"/>
        <pc:sldMkLst>
          <pc:docMk/>
          <pc:sldMk cId="966626468" sldId="8104"/>
        </pc:sldMkLst>
        <pc:spChg chg="mod">
          <ac:chgData name="Nonnemaker, Jack (MMA)" userId="0d011ebe-7d49-4e64-99d3-c1565b963c54" providerId="ADAL" clId="{3861019B-CED1-47F0-909F-3C6A02942096}" dt="2024-11-18T21:40:16.875" v="4369" actId="1076"/>
          <ac:spMkLst>
            <pc:docMk/>
            <pc:sldMk cId="966626468" sldId="8104"/>
            <ac:spMk id="2" creationId="{50380FFD-518B-4B94-9E4A-E1E394921239}"/>
          </ac:spMkLst>
        </pc:spChg>
        <pc:spChg chg="mod">
          <ac:chgData name="Nonnemaker, Jack (MMA)" userId="0d011ebe-7d49-4e64-99d3-c1565b963c54" providerId="ADAL" clId="{3861019B-CED1-47F0-909F-3C6A02942096}" dt="2024-11-18T16:05:46.358" v="1416" actId="1076"/>
          <ac:spMkLst>
            <pc:docMk/>
            <pc:sldMk cId="966626468" sldId="8104"/>
            <ac:spMk id="7" creationId="{00000000-0000-0000-0000-000000000000}"/>
          </ac:spMkLst>
        </pc:spChg>
      </pc:sldChg>
      <pc:sldChg chg="modSp del mod">
        <pc:chgData name="Nonnemaker, Jack (MMA)" userId="0d011ebe-7d49-4e64-99d3-c1565b963c54" providerId="ADAL" clId="{3861019B-CED1-47F0-909F-3C6A02942096}" dt="2024-11-18T16:05:16.379" v="1380" actId="47"/>
        <pc:sldMkLst>
          <pc:docMk/>
          <pc:sldMk cId="374191988" sldId="8105"/>
        </pc:sldMkLst>
        <pc:spChg chg="mod">
          <ac:chgData name="Nonnemaker, Jack (MMA)" userId="0d011ebe-7d49-4e64-99d3-c1565b963c54" providerId="ADAL" clId="{3861019B-CED1-47F0-909F-3C6A02942096}" dt="2024-11-18T16:04:30.724" v="1362" actId="113"/>
          <ac:spMkLst>
            <pc:docMk/>
            <pc:sldMk cId="374191988" sldId="8105"/>
            <ac:spMk id="4" creationId="{00000000-0000-0000-0000-000000000000}"/>
          </ac:spMkLst>
        </pc:spChg>
      </pc:sldChg>
      <pc:sldChg chg="modSp mod">
        <pc:chgData name="Nonnemaker, Jack (MMA)" userId="0d011ebe-7d49-4e64-99d3-c1565b963c54" providerId="ADAL" clId="{3861019B-CED1-47F0-909F-3C6A02942096}" dt="2024-11-18T16:05:07.783" v="1379" actId="207"/>
        <pc:sldMkLst>
          <pc:docMk/>
          <pc:sldMk cId="2067759331" sldId="8106"/>
        </pc:sldMkLst>
        <pc:spChg chg="mod">
          <ac:chgData name="Nonnemaker, Jack (MMA)" userId="0d011ebe-7d49-4e64-99d3-c1565b963c54" providerId="ADAL" clId="{3861019B-CED1-47F0-909F-3C6A02942096}" dt="2024-11-18T16:05:07.783" v="1379" actId="207"/>
          <ac:spMkLst>
            <pc:docMk/>
            <pc:sldMk cId="2067759331" sldId="8106"/>
            <ac:spMk id="4" creationId="{00000000-0000-0000-0000-000000000000}"/>
          </ac:spMkLst>
        </pc:spChg>
      </pc:sldChg>
      <pc:sldChg chg="del">
        <pc:chgData name="Nonnemaker, Jack (MMA)" userId="0d011ebe-7d49-4e64-99d3-c1565b963c54" providerId="ADAL" clId="{3861019B-CED1-47F0-909F-3C6A02942096}" dt="2024-11-18T17:35:48.165" v="2168" actId="47"/>
        <pc:sldMkLst>
          <pc:docMk/>
          <pc:sldMk cId="2453493267" sldId="8107"/>
        </pc:sldMkLst>
      </pc:sldChg>
      <pc:sldChg chg="modSp add mod ord">
        <pc:chgData name="Nonnemaker, Jack (MMA)" userId="0d011ebe-7d49-4e64-99d3-c1565b963c54" providerId="ADAL" clId="{3861019B-CED1-47F0-909F-3C6A02942096}" dt="2024-11-18T19:04:06.301" v="3745"/>
        <pc:sldMkLst>
          <pc:docMk/>
          <pc:sldMk cId="2085635663" sldId="8108"/>
        </pc:sldMkLst>
        <pc:spChg chg="mod">
          <ac:chgData name="Nonnemaker, Jack (MMA)" userId="0d011ebe-7d49-4e64-99d3-c1565b963c54" providerId="ADAL" clId="{3861019B-CED1-47F0-909F-3C6A02942096}" dt="2024-11-18T15:19:00.856" v="988" actId="113"/>
          <ac:spMkLst>
            <pc:docMk/>
            <pc:sldMk cId="2085635663" sldId="8108"/>
            <ac:spMk id="5" creationId="{2D75ACCC-B9FD-4BC2-AD1F-8D4FFB0BABFF}"/>
          </ac:spMkLst>
        </pc:spChg>
        <pc:spChg chg="mod">
          <ac:chgData name="Nonnemaker, Jack (MMA)" userId="0d011ebe-7d49-4e64-99d3-c1565b963c54" providerId="ADAL" clId="{3861019B-CED1-47F0-909F-3C6A02942096}" dt="2024-11-18T19:03:48.833" v="3736" actId="114"/>
          <ac:spMkLst>
            <pc:docMk/>
            <pc:sldMk cId="2085635663" sldId="8108"/>
            <ac:spMk id="36866" creationId="{00000000-0000-0000-0000-000000000000}"/>
          </ac:spMkLst>
        </pc:spChg>
        <pc:graphicFrameChg chg="mod modGraphic">
          <ac:chgData name="Nonnemaker, Jack (MMA)" userId="0d011ebe-7d49-4e64-99d3-c1565b963c54" providerId="ADAL" clId="{3861019B-CED1-47F0-909F-3C6A02942096}" dt="2024-11-18T19:04:06.301" v="3745"/>
          <ac:graphicFrameMkLst>
            <pc:docMk/>
            <pc:sldMk cId="2085635663" sldId="8108"/>
            <ac:graphicFrameMk id="4" creationId="{9C3B894E-22B6-433D-86CF-0840C5EABADA}"/>
          </ac:graphicFrameMkLst>
        </pc:graphicFrameChg>
        <pc:picChg chg="mod">
          <ac:chgData name="Nonnemaker, Jack (MMA)" userId="0d011ebe-7d49-4e64-99d3-c1565b963c54" providerId="ADAL" clId="{3861019B-CED1-47F0-909F-3C6A02942096}" dt="2024-11-18T19:03:44.204" v="3734" actId="1038"/>
          <ac:picMkLst>
            <pc:docMk/>
            <pc:sldMk cId="2085635663" sldId="8108"/>
            <ac:picMk id="1030" creationId="{6DF4B4A7-BF6C-DC12-B688-E4D7357680DB}"/>
          </ac:picMkLst>
        </pc:picChg>
      </pc:sldChg>
      <pc:sldChg chg="modSp add del mod">
        <pc:chgData name="Nonnemaker, Jack (MMA)" userId="0d011ebe-7d49-4e64-99d3-c1565b963c54" providerId="ADAL" clId="{3861019B-CED1-47F0-909F-3C6A02942096}" dt="2024-11-18T15:51:23.828" v="1121" actId="47"/>
        <pc:sldMkLst>
          <pc:docMk/>
          <pc:sldMk cId="2282475014" sldId="8109"/>
        </pc:sldMkLst>
        <pc:spChg chg="mod">
          <ac:chgData name="Nonnemaker, Jack (MMA)" userId="0d011ebe-7d49-4e64-99d3-c1565b963c54" providerId="ADAL" clId="{3861019B-CED1-47F0-909F-3C6A02942096}" dt="2024-11-18T15:20:25.536" v="996" actId="20577"/>
          <ac:spMkLst>
            <pc:docMk/>
            <pc:sldMk cId="2282475014" sldId="8109"/>
            <ac:spMk id="5" creationId="{2D75ACCC-B9FD-4BC2-AD1F-8D4FFB0BABFF}"/>
          </ac:spMkLst>
        </pc:spChg>
        <pc:spChg chg="mod">
          <ac:chgData name="Nonnemaker, Jack (MMA)" userId="0d011ebe-7d49-4e64-99d3-c1565b963c54" providerId="ADAL" clId="{3861019B-CED1-47F0-909F-3C6A02942096}" dt="2024-11-18T15:10:49.917" v="974" actId="20577"/>
          <ac:spMkLst>
            <pc:docMk/>
            <pc:sldMk cId="2282475014" sldId="8109"/>
            <ac:spMk id="36866" creationId="{00000000-0000-0000-0000-000000000000}"/>
          </ac:spMkLst>
        </pc:spChg>
        <pc:graphicFrameChg chg="mod modGraphic">
          <ac:chgData name="Nonnemaker, Jack (MMA)" userId="0d011ebe-7d49-4e64-99d3-c1565b963c54" providerId="ADAL" clId="{3861019B-CED1-47F0-909F-3C6A02942096}" dt="2024-11-18T15:50:51.990" v="1117" actId="14100"/>
          <ac:graphicFrameMkLst>
            <pc:docMk/>
            <pc:sldMk cId="2282475014" sldId="8109"/>
            <ac:graphicFrameMk id="4" creationId="{9C3B894E-22B6-433D-86CF-0840C5EABADA}"/>
          </ac:graphicFrameMkLst>
        </pc:graphicFrameChg>
        <pc:picChg chg="mod">
          <ac:chgData name="Nonnemaker, Jack (MMA)" userId="0d011ebe-7d49-4e64-99d3-c1565b963c54" providerId="ADAL" clId="{3861019B-CED1-47F0-909F-3C6A02942096}" dt="2024-11-18T15:10:56.211" v="977" actId="1076"/>
          <ac:picMkLst>
            <pc:docMk/>
            <pc:sldMk cId="2282475014" sldId="8109"/>
            <ac:picMk id="1030" creationId="{6DF4B4A7-BF6C-DC12-B688-E4D7357680DB}"/>
          </ac:picMkLst>
        </pc:picChg>
      </pc:sldChg>
      <pc:sldChg chg="add del">
        <pc:chgData name="Nonnemaker, Jack (MMA)" userId="0d011ebe-7d49-4e64-99d3-c1565b963c54" providerId="ADAL" clId="{3861019B-CED1-47F0-909F-3C6A02942096}" dt="2024-11-18T15:51:42.618" v="1124" actId="47"/>
        <pc:sldMkLst>
          <pc:docMk/>
          <pc:sldMk cId="1754386819" sldId="8110"/>
        </pc:sldMkLst>
      </pc:sldChg>
      <pc:sldChg chg="modSp add mod">
        <pc:chgData name="Nonnemaker, Jack (MMA)" userId="0d011ebe-7d49-4e64-99d3-c1565b963c54" providerId="ADAL" clId="{3861019B-CED1-47F0-909F-3C6A02942096}" dt="2024-11-18T16:00:05.553" v="1295"/>
        <pc:sldMkLst>
          <pc:docMk/>
          <pc:sldMk cId="775710822" sldId="8111"/>
        </pc:sldMkLst>
        <pc:spChg chg="mod">
          <ac:chgData name="Nonnemaker, Jack (MMA)" userId="0d011ebe-7d49-4e64-99d3-c1565b963c54" providerId="ADAL" clId="{3861019B-CED1-47F0-909F-3C6A02942096}" dt="2024-11-18T15:53:51.114" v="1228" actId="114"/>
          <ac:spMkLst>
            <pc:docMk/>
            <pc:sldMk cId="775710822" sldId="8111"/>
            <ac:spMk id="36866" creationId="{00000000-0000-0000-0000-000000000000}"/>
          </ac:spMkLst>
        </pc:spChg>
        <pc:graphicFrameChg chg="mod modGraphic">
          <ac:chgData name="Nonnemaker, Jack (MMA)" userId="0d011ebe-7d49-4e64-99d3-c1565b963c54" providerId="ADAL" clId="{3861019B-CED1-47F0-909F-3C6A02942096}" dt="2024-11-18T16:00:05.553" v="1295"/>
          <ac:graphicFrameMkLst>
            <pc:docMk/>
            <pc:sldMk cId="775710822" sldId="8111"/>
            <ac:graphicFrameMk id="4" creationId="{9C3B894E-22B6-433D-86CF-0840C5EABADA}"/>
          </ac:graphicFrameMkLst>
        </pc:graphicFrameChg>
        <pc:picChg chg="mod">
          <ac:chgData name="Nonnemaker, Jack (MMA)" userId="0d011ebe-7d49-4e64-99d3-c1565b963c54" providerId="ADAL" clId="{3861019B-CED1-47F0-909F-3C6A02942096}" dt="2024-11-18T15:52:48.776" v="1167" actId="1076"/>
          <ac:picMkLst>
            <pc:docMk/>
            <pc:sldMk cId="775710822" sldId="8111"/>
            <ac:picMk id="1030" creationId="{6DF4B4A7-BF6C-DC12-B688-E4D7357680DB}"/>
          </ac:picMkLst>
        </pc:picChg>
      </pc:sldChg>
      <pc:sldChg chg="add del">
        <pc:chgData name="Nonnemaker, Jack (MMA)" userId="0d011ebe-7d49-4e64-99d3-c1565b963c54" providerId="ADAL" clId="{3861019B-CED1-47F0-909F-3C6A02942096}" dt="2024-11-18T15:51:14.337" v="1119" actId="2890"/>
        <pc:sldMkLst>
          <pc:docMk/>
          <pc:sldMk cId="2451244036" sldId="8111"/>
        </pc:sldMkLst>
      </pc:sldChg>
      <pc:sldChg chg="addSp delSp modSp add mod">
        <pc:chgData name="Nonnemaker, Jack (MMA)" userId="0d011ebe-7d49-4e64-99d3-c1565b963c54" providerId="ADAL" clId="{3861019B-CED1-47F0-909F-3C6A02942096}" dt="2024-11-18T15:59:56.777" v="1294" actId="20577"/>
        <pc:sldMkLst>
          <pc:docMk/>
          <pc:sldMk cId="1427263144" sldId="8112"/>
        </pc:sldMkLst>
        <pc:spChg chg="mod">
          <ac:chgData name="Nonnemaker, Jack (MMA)" userId="0d011ebe-7d49-4e64-99d3-c1565b963c54" providerId="ADAL" clId="{3861019B-CED1-47F0-909F-3C6A02942096}" dt="2024-11-18T15:53:45.584" v="1226" actId="114"/>
          <ac:spMkLst>
            <pc:docMk/>
            <pc:sldMk cId="1427263144" sldId="8112"/>
            <ac:spMk id="36866" creationId="{00000000-0000-0000-0000-000000000000}"/>
          </ac:spMkLst>
        </pc:spChg>
        <pc:graphicFrameChg chg="mod modGraphic">
          <ac:chgData name="Nonnemaker, Jack (MMA)" userId="0d011ebe-7d49-4e64-99d3-c1565b963c54" providerId="ADAL" clId="{3861019B-CED1-47F0-909F-3C6A02942096}" dt="2024-11-18T15:59:56.777" v="1294" actId="20577"/>
          <ac:graphicFrameMkLst>
            <pc:docMk/>
            <pc:sldMk cId="1427263144" sldId="8112"/>
            <ac:graphicFrameMk id="4" creationId="{9C3B894E-22B6-433D-86CF-0840C5EABADA}"/>
          </ac:graphicFrameMkLst>
        </pc:graphicFrameChg>
        <pc:picChg chg="add mod">
          <ac:chgData name="Nonnemaker, Jack (MMA)" userId="0d011ebe-7d49-4e64-99d3-c1565b963c54" providerId="ADAL" clId="{3861019B-CED1-47F0-909F-3C6A02942096}" dt="2024-11-18T15:53:04.028" v="1178" actId="1076"/>
          <ac:picMkLst>
            <pc:docMk/>
            <pc:sldMk cId="1427263144" sldId="8112"/>
            <ac:picMk id="2" creationId="{20EADFFD-98B3-3C17-A94F-CCADE76DC075}"/>
          </ac:picMkLst>
        </pc:picChg>
        <pc:picChg chg="del mod">
          <ac:chgData name="Nonnemaker, Jack (MMA)" userId="0d011ebe-7d49-4e64-99d3-c1565b963c54" providerId="ADAL" clId="{3861019B-CED1-47F0-909F-3C6A02942096}" dt="2024-11-18T15:52:56.119" v="1175" actId="478"/>
          <ac:picMkLst>
            <pc:docMk/>
            <pc:sldMk cId="1427263144" sldId="8112"/>
            <ac:picMk id="1030" creationId="{6DF4B4A7-BF6C-DC12-B688-E4D7357680DB}"/>
          </ac:picMkLst>
        </pc:picChg>
      </pc:sldChg>
      <pc:sldChg chg="addSp delSp modSp add mod">
        <pc:chgData name="Nonnemaker, Jack (MMA)" userId="0d011ebe-7d49-4e64-99d3-c1565b963c54" providerId="ADAL" clId="{3861019B-CED1-47F0-909F-3C6A02942096}" dt="2024-11-26T17:50:14.645" v="7892" actId="478"/>
        <pc:sldMkLst>
          <pc:docMk/>
          <pc:sldMk cId="0" sldId="8113"/>
        </pc:sldMkLst>
        <pc:spChg chg="add del">
          <ac:chgData name="Nonnemaker, Jack (MMA)" userId="0d011ebe-7d49-4e64-99d3-c1565b963c54" providerId="ADAL" clId="{3861019B-CED1-47F0-909F-3C6A02942096}" dt="2024-11-26T17:50:14.645" v="7892" actId="478"/>
          <ac:spMkLst>
            <pc:docMk/>
            <pc:sldMk cId="0" sldId="8113"/>
            <ac:spMk id="6" creationId="{00000000-0000-0000-0000-000000000000}"/>
          </ac:spMkLst>
        </pc:spChg>
        <pc:spChg chg="add del">
          <ac:chgData name="Nonnemaker, Jack (MMA)" userId="0d011ebe-7d49-4e64-99d3-c1565b963c54" providerId="ADAL" clId="{3861019B-CED1-47F0-909F-3C6A02942096}" dt="2024-11-26T17:50:14.495" v="7891" actId="478"/>
          <ac:spMkLst>
            <pc:docMk/>
            <pc:sldMk cId="0" sldId="8113"/>
            <ac:spMk id="8" creationId="{00000000-0000-0000-0000-000000000000}"/>
          </ac:spMkLst>
        </pc:spChg>
        <pc:spChg chg="mod">
          <ac:chgData name="Nonnemaker, Jack (MMA)" userId="0d011ebe-7d49-4e64-99d3-c1565b963c54" providerId="ADAL" clId="{3861019B-CED1-47F0-909F-3C6A02942096}" dt="2024-11-18T18:05:24.208" v="3598" actId="2711"/>
          <ac:spMkLst>
            <pc:docMk/>
            <pc:sldMk cId="0" sldId="8113"/>
            <ac:spMk id="10" creationId="{393B2F2B-F6DB-B505-8640-936E33D5621A}"/>
          </ac:spMkLst>
        </pc:spChg>
        <pc:spChg chg="mod">
          <ac:chgData name="Nonnemaker, Jack (MMA)" userId="0d011ebe-7d49-4e64-99d3-c1565b963c54" providerId="ADAL" clId="{3861019B-CED1-47F0-909F-3C6A02942096}" dt="2024-11-18T18:05:43.959" v="3602" actId="1076"/>
          <ac:spMkLst>
            <pc:docMk/>
            <pc:sldMk cId="0" sldId="8113"/>
            <ac:spMk id="15" creationId="{DFD71CA0-B95F-48BC-8EC7-C4D0CA045A37}"/>
          </ac:spMkLst>
        </pc:spChg>
        <pc:spChg chg="mod">
          <ac:chgData name="Nonnemaker, Jack (MMA)" userId="0d011ebe-7d49-4e64-99d3-c1565b963c54" providerId="ADAL" clId="{3861019B-CED1-47F0-909F-3C6A02942096}" dt="2024-11-18T17:30:33.669" v="1984" actId="207"/>
          <ac:spMkLst>
            <pc:docMk/>
            <pc:sldMk cId="0" sldId="8113"/>
            <ac:spMk id="46082" creationId="{00000000-0000-0000-0000-000000000000}"/>
          </ac:spMkLst>
        </pc:spChg>
        <pc:graphicFrameChg chg="mod modGraphic">
          <ac:chgData name="Nonnemaker, Jack (MMA)" userId="0d011ebe-7d49-4e64-99d3-c1565b963c54" providerId="ADAL" clId="{3861019B-CED1-47F0-909F-3C6A02942096}" dt="2024-11-18T18:05:01.573" v="3595" actId="2711"/>
          <ac:graphicFrameMkLst>
            <pc:docMk/>
            <pc:sldMk cId="0" sldId="8113"/>
            <ac:graphicFrameMk id="2" creationId="{7F0C3534-842A-47BE-B5A6-3B09E9FA597A}"/>
          </ac:graphicFrameMkLst>
        </pc:graphicFrameChg>
        <pc:graphicFrameChg chg="mod modGraphic">
          <ac:chgData name="Nonnemaker, Jack (MMA)" userId="0d011ebe-7d49-4e64-99d3-c1565b963c54" providerId="ADAL" clId="{3861019B-CED1-47F0-909F-3C6A02942096}" dt="2024-11-18T21:45:24.353" v="4407" actId="404"/>
          <ac:graphicFrameMkLst>
            <pc:docMk/>
            <pc:sldMk cId="0" sldId="8113"/>
            <ac:graphicFrameMk id="9" creationId="{B124C981-3DD4-4163-9706-760E1B592212}"/>
          </ac:graphicFrameMkLst>
        </pc:graphicFrameChg>
        <pc:picChg chg="add mod">
          <ac:chgData name="Nonnemaker, Jack (MMA)" userId="0d011ebe-7d49-4e64-99d3-c1565b963c54" providerId="ADAL" clId="{3861019B-CED1-47F0-909F-3C6A02942096}" dt="2024-11-18T17:30:28.914" v="1983" actId="1076"/>
          <ac:picMkLst>
            <pc:docMk/>
            <pc:sldMk cId="0" sldId="8113"/>
            <ac:picMk id="3" creationId="{7349A063-4D63-D1E3-F686-791B88BB494B}"/>
          </ac:picMkLst>
        </pc:picChg>
      </pc:sldChg>
      <pc:sldChg chg="modSp add mod ord modShow">
        <pc:chgData name="Nonnemaker, Jack (MMA)" userId="0d011ebe-7d49-4e64-99d3-c1565b963c54" providerId="ADAL" clId="{3861019B-CED1-47F0-909F-3C6A02942096}" dt="2024-11-22T16:12:58.180" v="5253" actId="729"/>
        <pc:sldMkLst>
          <pc:docMk/>
          <pc:sldMk cId="1974017506" sldId="8114"/>
        </pc:sldMkLst>
        <pc:spChg chg="mod">
          <ac:chgData name="Nonnemaker, Jack (MMA)" userId="0d011ebe-7d49-4e64-99d3-c1565b963c54" providerId="ADAL" clId="{3861019B-CED1-47F0-909F-3C6A02942096}" dt="2024-11-18T18:07:45.020" v="3700" actId="20577"/>
          <ac:spMkLst>
            <pc:docMk/>
            <pc:sldMk cId="1974017506" sldId="8114"/>
            <ac:spMk id="7" creationId="{FBE4AED6-F9D5-95C3-E0DC-E4BD69646629}"/>
          </ac:spMkLst>
        </pc:spChg>
        <pc:graphicFrameChg chg="modGraphic">
          <ac:chgData name="Nonnemaker, Jack (MMA)" userId="0d011ebe-7d49-4e64-99d3-c1565b963c54" providerId="ADAL" clId="{3861019B-CED1-47F0-909F-3C6A02942096}" dt="2024-11-22T16:12:52.065" v="5252" actId="20577"/>
          <ac:graphicFrameMkLst>
            <pc:docMk/>
            <pc:sldMk cId="1974017506" sldId="8114"/>
            <ac:graphicFrameMk id="5" creationId="{60525479-963F-7C4E-8F35-93438E3389FE}"/>
          </ac:graphicFrameMkLst>
        </pc:graphicFrameChg>
      </pc:sldChg>
      <pc:sldChg chg="addSp modSp new mod ord">
        <pc:chgData name="Nonnemaker, Jack (MMA)" userId="0d011ebe-7d49-4e64-99d3-c1565b963c54" providerId="ADAL" clId="{3861019B-CED1-47F0-909F-3C6A02942096}" dt="2024-11-22T15:18:11.545" v="4811" actId="1076"/>
        <pc:sldMkLst>
          <pc:docMk/>
          <pc:sldMk cId="3288336397" sldId="8115"/>
        </pc:sldMkLst>
        <pc:picChg chg="add mod">
          <ac:chgData name="Nonnemaker, Jack (MMA)" userId="0d011ebe-7d49-4e64-99d3-c1565b963c54" providerId="ADAL" clId="{3861019B-CED1-47F0-909F-3C6A02942096}" dt="2024-11-22T15:18:11.545" v="4811" actId="1076"/>
          <ac:picMkLst>
            <pc:docMk/>
            <pc:sldMk cId="3288336397" sldId="8115"/>
            <ac:picMk id="3" creationId="{2DD1E831-1E7E-5C42-2C88-33740204AAF2}"/>
          </ac:picMkLst>
        </pc:picChg>
      </pc:sldChg>
      <pc:sldChg chg="addSp delSp modSp add mod">
        <pc:chgData name="Nonnemaker, Jack (MMA)" userId="0d011ebe-7d49-4e64-99d3-c1565b963c54" providerId="ADAL" clId="{3861019B-CED1-47F0-909F-3C6A02942096}" dt="2024-11-22T21:37:48.487" v="7541" actId="122"/>
        <pc:sldMkLst>
          <pc:docMk/>
          <pc:sldMk cId="3828788364" sldId="8116"/>
        </pc:sldMkLst>
        <pc:spChg chg="mod">
          <ac:chgData name="Nonnemaker, Jack (MMA)" userId="0d011ebe-7d49-4e64-99d3-c1565b963c54" providerId="ADAL" clId="{3861019B-CED1-47F0-909F-3C6A02942096}" dt="2024-11-22T21:37:48.487" v="7541" actId="122"/>
          <ac:spMkLst>
            <pc:docMk/>
            <pc:sldMk cId="3828788364" sldId="8116"/>
            <ac:spMk id="2" creationId="{9F5FCADF-001F-490F-BDC0-AE2E7454928E}"/>
          </ac:spMkLst>
        </pc:spChg>
        <pc:spChg chg="add mod">
          <ac:chgData name="Nonnemaker, Jack (MMA)" userId="0d011ebe-7d49-4e64-99d3-c1565b963c54" providerId="ADAL" clId="{3861019B-CED1-47F0-909F-3C6A02942096}" dt="2024-11-22T16:55:33.196" v="7143" actId="1076"/>
          <ac:spMkLst>
            <pc:docMk/>
            <pc:sldMk cId="3828788364" sldId="8116"/>
            <ac:spMk id="3" creationId="{EBA98F80-75AA-6601-B953-7C1ECA0A7FAE}"/>
          </ac:spMkLst>
        </pc:spChg>
        <pc:spChg chg="del">
          <ac:chgData name="Nonnemaker, Jack (MMA)" userId="0d011ebe-7d49-4e64-99d3-c1565b963c54" providerId="ADAL" clId="{3861019B-CED1-47F0-909F-3C6A02942096}" dt="2024-11-22T15:18:46.225" v="4858" actId="478"/>
          <ac:spMkLst>
            <pc:docMk/>
            <pc:sldMk cId="3828788364" sldId="8116"/>
            <ac:spMk id="4" creationId="{196D196F-4DE6-4D46-961A-FF77A25C1BC6}"/>
          </ac:spMkLst>
        </pc:spChg>
        <pc:spChg chg="del">
          <ac:chgData name="Nonnemaker, Jack (MMA)" userId="0d011ebe-7d49-4e64-99d3-c1565b963c54" providerId="ADAL" clId="{3861019B-CED1-47F0-909F-3C6A02942096}" dt="2024-11-22T15:18:46.225" v="4858" actId="478"/>
          <ac:spMkLst>
            <pc:docMk/>
            <pc:sldMk cId="3828788364" sldId="8116"/>
            <ac:spMk id="5" creationId="{F682CE22-2BE2-4BB6-8F60-C4C609BCDB55}"/>
          </ac:spMkLst>
        </pc:spChg>
        <pc:spChg chg="del">
          <ac:chgData name="Nonnemaker, Jack (MMA)" userId="0d011ebe-7d49-4e64-99d3-c1565b963c54" providerId="ADAL" clId="{3861019B-CED1-47F0-909F-3C6A02942096}" dt="2024-11-22T15:18:46.225" v="4858" actId="478"/>
          <ac:spMkLst>
            <pc:docMk/>
            <pc:sldMk cId="3828788364" sldId="8116"/>
            <ac:spMk id="6" creationId="{AA847032-90A9-4BA8-ADCF-E2BA79F80623}"/>
          </ac:spMkLst>
        </pc:spChg>
        <pc:spChg chg="del">
          <ac:chgData name="Nonnemaker, Jack (MMA)" userId="0d011ebe-7d49-4e64-99d3-c1565b963c54" providerId="ADAL" clId="{3861019B-CED1-47F0-909F-3C6A02942096}" dt="2024-11-22T15:18:46.225" v="4858" actId="478"/>
          <ac:spMkLst>
            <pc:docMk/>
            <pc:sldMk cId="3828788364" sldId="8116"/>
            <ac:spMk id="7" creationId="{6E645113-09AF-4190-8FF1-E4E11F2E1BFD}"/>
          </ac:spMkLst>
        </pc:spChg>
        <pc:spChg chg="del">
          <ac:chgData name="Nonnemaker, Jack (MMA)" userId="0d011ebe-7d49-4e64-99d3-c1565b963c54" providerId="ADAL" clId="{3861019B-CED1-47F0-909F-3C6A02942096}" dt="2024-11-22T15:18:46.225" v="4858" actId="478"/>
          <ac:spMkLst>
            <pc:docMk/>
            <pc:sldMk cId="3828788364" sldId="8116"/>
            <ac:spMk id="8" creationId="{67FD28A3-D9E3-4BEC-BB83-29B8D119A202}"/>
          </ac:spMkLst>
        </pc:spChg>
        <pc:spChg chg="del">
          <ac:chgData name="Nonnemaker, Jack (MMA)" userId="0d011ebe-7d49-4e64-99d3-c1565b963c54" providerId="ADAL" clId="{3861019B-CED1-47F0-909F-3C6A02942096}" dt="2024-11-22T15:18:46.225" v="4858" actId="478"/>
          <ac:spMkLst>
            <pc:docMk/>
            <pc:sldMk cId="3828788364" sldId="8116"/>
            <ac:spMk id="9" creationId="{A9133A42-D3F3-466B-B4A3-CB4209AD49E5}"/>
          </ac:spMkLst>
        </pc:spChg>
        <pc:spChg chg="del">
          <ac:chgData name="Nonnemaker, Jack (MMA)" userId="0d011ebe-7d49-4e64-99d3-c1565b963c54" providerId="ADAL" clId="{3861019B-CED1-47F0-909F-3C6A02942096}" dt="2024-11-22T15:18:46.225" v="4858" actId="478"/>
          <ac:spMkLst>
            <pc:docMk/>
            <pc:sldMk cId="3828788364" sldId="8116"/>
            <ac:spMk id="16" creationId="{D8FA7360-42D0-433A-BE70-634FCA5F2549}"/>
          </ac:spMkLst>
        </pc:spChg>
        <pc:spChg chg="del">
          <ac:chgData name="Nonnemaker, Jack (MMA)" userId="0d011ebe-7d49-4e64-99d3-c1565b963c54" providerId="ADAL" clId="{3861019B-CED1-47F0-909F-3C6A02942096}" dt="2024-11-22T15:18:46.225" v="4858" actId="478"/>
          <ac:spMkLst>
            <pc:docMk/>
            <pc:sldMk cId="3828788364" sldId="8116"/>
            <ac:spMk id="17" creationId="{E8841E38-EB95-43CB-B0BA-4E3CB12B7C23}"/>
          </ac:spMkLst>
        </pc:spChg>
        <pc:spChg chg="del">
          <ac:chgData name="Nonnemaker, Jack (MMA)" userId="0d011ebe-7d49-4e64-99d3-c1565b963c54" providerId="ADAL" clId="{3861019B-CED1-47F0-909F-3C6A02942096}" dt="2024-11-22T15:18:46.225" v="4858" actId="478"/>
          <ac:spMkLst>
            <pc:docMk/>
            <pc:sldMk cId="3828788364" sldId="8116"/>
            <ac:spMk id="18" creationId="{8A7628A2-D83E-43B5-B86D-AB7C839906C1}"/>
          </ac:spMkLst>
        </pc:spChg>
        <pc:spChg chg="del">
          <ac:chgData name="Nonnemaker, Jack (MMA)" userId="0d011ebe-7d49-4e64-99d3-c1565b963c54" providerId="ADAL" clId="{3861019B-CED1-47F0-909F-3C6A02942096}" dt="2024-11-22T15:18:46.225" v="4858" actId="478"/>
          <ac:spMkLst>
            <pc:docMk/>
            <pc:sldMk cId="3828788364" sldId="8116"/>
            <ac:spMk id="19" creationId="{63BD3B3D-AE97-40A2-A43E-9F4D3259EB7C}"/>
          </ac:spMkLst>
        </pc:spChg>
        <pc:spChg chg="del">
          <ac:chgData name="Nonnemaker, Jack (MMA)" userId="0d011ebe-7d49-4e64-99d3-c1565b963c54" providerId="ADAL" clId="{3861019B-CED1-47F0-909F-3C6A02942096}" dt="2024-11-22T15:18:46.225" v="4858" actId="478"/>
          <ac:spMkLst>
            <pc:docMk/>
            <pc:sldMk cId="3828788364" sldId="8116"/>
            <ac:spMk id="20" creationId="{85D65C6D-43C5-4FF1-968B-ACDE71609821}"/>
          </ac:spMkLst>
        </pc:spChg>
        <pc:spChg chg="del">
          <ac:chgData name="Nonnemaker, Jack (MMA)" userId="0d011ebe-7d49-4e64-99d3-c1565b963c54" providerId="ADAL" clId="{3861019B-CED1-47F0-909F-3C6A02942096}" dt="2024-11-22T15:18:48.180" v="4859" actId="478"/>
          <ac:spMkLst>
            <pc:docMk/>
            <pc:sldMk cId="3828788364" sldId="8116"/>
            <ac:spMk id="26" creationId="{73022110-9413-448C-84FF-E8A39FAEA248}"/>
          </ac:spMkLst>
        </pc:spChg>
        <pc:grpChg chg="del">
          <ac:chgData name="Nonnemaker, Jack (MMA)" userId="0d011ebe-7d49-4e64-99d3-c1565b963c54" providerId="ADAL" clId="{3861019B-CED1-47F0-909F-3C6A02942096}" dt="2024-11-22T15:18:46.225" v="4858" actId="478"/>
          <ac:grpSpMkLst>
            <pc:docMk/>
            <pc:sldMk cId="3828788364" sldId="8116"/>
            <ac:grpSpMk id="21" creationId="{093F8E9F-474B-4B33-A6A6-6890E9C116B3}"/>
          </ac:grpSpMkLst>
        </pc:grpChg>
        <pc:picChg chg="del">
          <ac:chgData name="Nonnemaker, Jack (MMA)" userId="0d011ebe-7d49-4e64-99d3-c1565b963c54" providerId="ADAL" clId="{3861019B-CED1-47F0-909F-3C6A02942096}" dt="2024-11-22T15:18:46.225" v="4858" actId="478"/>
          <ac:picMkLst>
            <pc:docMk/>
            <pc:sldMk cId="3828788364" sldId="8116"/>
            <ac:picMk id="11" creationId="{A32B25E2-EDC3-4EE1-8750-A663E452BCB7}"/>
          </ac:picMkLst>
        </pc:picChg>
        <pc:picChg chg="del">
          <ac:chgData name="Nonnemaker, Jack (MMA)" userId="0d011ebe-7d49-4e64-99d3-c1565b963c54" providerId="ADAL" clId="{3861019B-CED1-47F0-909F-3C6A02942096}" dt="2024-11-22T15:18:46.225" v="4858" actId="478"/>
          <ac:picMkLst>
            <pc:docMk/>
            <pc:sldMk cId="3828788364" sldId="8116"/>
            <ac:picMk id="24" creationId="{266C3ABA-E33B-4AD0-86B3-EF73BFCD8B19}"/>
          </ac:picMkLst>
        </pc:picChg>
        <pc:picChg chg="del">
          <ac:chgData name="Nonnemaker, Jack (MMA)" userId="0d011ebe-7d49-4e64-99d3-c1565b963c54" providerId="ADAL" clId="{3861019B-CED1-47F0-909F-3C6A02942096}" dt="2024-11-22T15:18:46.225" v="4858" actId="478"/>
          <ac:picMkLst>
            <pc:docMk/>
            <pc:sldMk cId="3828788364" sldId="8116"/>
            <ac:picMk id="25" creationId="{D8081E11-3478-4F78-9984-F573C399E16C}"/>
          </ac:picMkLst>
        </pc:picChg>
        <pc:cxnChg chg="del">
          <ac:chgData name="Nonnemaker, Jack (MMA)" userId="0d011ebe-7d49-4e64-99d3-c1565b963c54" providerId="ADAL" clId="{3861019B-CED1-47F0-909F-3C6A02942096}" dt="2024-11-22T15:18:46.225" v="4858" actId="478"/>
          <ac:cxnSpMkLst>
            <pc:docMk/>
            <pc:sldMk cId="3828788364" sldId="8116"/>
            <ac:cxnSpMk id="10" creationId="{AE84F800-74D9-4381-9918-37775C61DF91}"/>
          </ac:cxnSpMkLst>
        </pc:cxnChg>
        <pc:cxnChg chg="del">
          <ac:chgData name="Nonnemaker, Jack (MMA)" userId="0d011ebe-7d49-4e64-99d3-c1565b963c54" providerId="ADAL" clId="{3861019B-CED1-47F0-909F-3C6A02942096}" dt="2024-11-22T15:18:46.225" v="4858" actId="478"/>
          <ac:cxnSpMkLst>
            <pc:docMk/>
            <pc:sldMk cId="3828788364" sldId="8116"/>
            <ac:cxnSpMk id="12" creationId="{3CE421B9-F2DD-4344-B844-08B863F53315}"/>
          </ac:cxnSpMkLst>
        </pc:cxnChg>
        <pc:cxnChg chg="del">
          <ac:chgData name="Nonnemaker, Jack (MMA)" userId="0d011ebe-7d49-4e64-99d3-c1565b963c54" providerId="ADAL" clId="{3861019B-CED1-47F0-909F-3C6A02942096}" dt="2024-11-22T15:18:46.225" v="4858" actId="478"/>
          <ac:cxnSpMkLst>
            <pc:docMk/>
            <pc:sldMk cId="3828788364" sldId="8116"/>
            <ac:cxnSpMk id="13" creationId="{45AAE615-804A-44DA-A4EE-6D83C21E262E}"/>
          </ac:cxnSpMkLst>
        </pc:cxnChg>
        <pc:cxnChg chg="del">
          <ac:chgData name="Nonnemaker, Jack (MMA)" userId="0d011ebe-7d49-4e64-99d3-c1565b963c54" providerId="ADAL" clId="{3861019B-CED1-47F0-909F-3C6A02942096}" dt="2024-11-22T15:18:46.225" v="4858" actId="478"/>
          <ac:cxnSpMkLst>
            <pc:docMk/>
            <pc:sldMk cId="3828788364" sldId="8116"/>
            <ac:cxnSpMk id="14" creationId="{135D6C54-5DC1-4260-B46B-78F2E7B8DB49}"/>
          </ac:cxnSpMkLst>
        </pc:cxnChg>
        <pc:cxnChg chg="del">
          <ac:chgData name="Nonnemaker, Jack (MMA)" userId="0d011ebe-7d49-4e64-99d3-c1565b963c54" providerId="ADAL" clId="{3861019B-CED1-47F0-909F-3C6A02942096}" dt="2024-11-22T15:18:46.225" v="4858" actId="478"/>
          <ac:cxnSpMkLst>
            <pc:docMk/>
            <pc:sldMk cId="3828788364" sldId="8116"/>
            <ac:cxnSpMk id="15" creationId="{65ED9A13-EE82-47D5-AD69-3739C3E598FB}"/>
          </ac:cxnSpMkLst>
        </pc:cxnChg>
      </pc:sldChg>
      <pc:sldChg chg="delSp modSp add mod modShow">
        <pc:chgData name="Nonnemaker, Jack (MMA)" userId="0d011ebe-7d49-4e64-99d3-c1565b963c54" providerId="ADAL" clId="{3861019B-CED1-47F0-909F-3C6A02942096}" dt="2024-11-22T16:39:20.865" v="5980" actId="729"/>
        <pc:sldMkLst>
          <pc:docMk/>
          <pc:sldMk cId="2756540686" sldId="8117"/>
        </pc:sldMkLst>
        <pc:spChg chg="mod">
          <ac:chgData name="Nonnemaker, Jack (MMA)" userId="0d011ebe-7d49-4e64-99d3-c1565b963c54" providerId="ADAL" clId="{3861019B-CED1-47F0-909F-3C6A02942096}" dt="2024-11-22T16:32:52.356" v="5794" actId="20577"/>
          <ac:spMkLst>
            <pc:docMk/>
            <pc:sldMk cId="2756540686" sldId="8117"/>
            <ac:spMk id="2" creationId="{E15CD312-1C63-41F0-8838-6F16123069E1}"/>
          </ac:spMkLst>
        </pc:spChg>
        <pc:graphicFrameChg chg="mod modGraphic">
          <ac:chgData name="Nonnemaker, Jack (MMA)" userId="0d011ebe-7d49-4e64-99d3-c1565b963c54" providerId="ADAL" clId="{3861019B-CED1-47F0-909F-3C6A02942096}" dt="2024-11-22T16:35:04.262" v="5862" actId="20577"/>
          <ac:graphicFrameMkLst>
            <pc:docMk/>
            <pc:sldMk cId="2756540686" sldId="8117"/>
            <ac:graphicFrameMk id="3" creationId="{4798FEBE-83A7-AD82-65DF-94782D0FE530}"/>
          </ac:graphicFrameMkLst>
        </pc:graphicFrameChg>
        <pc:graphicFrameChg chg="del">
          <ac:chgData name="Nonnemaker, Jack (MMA)" userId="0d011ebe-7d49-4e64-99d3-c1565b963c54" providerId="ADAL" clId="{3861019B-CED1-47F0-909F-3C6A02942096}" dt="2024-11-22T16:30:07.522" v="5762" actId="478"/>
          <ac:graphicFrameMkLst>
            <pc:docMk/>
            <pc:sldMk cId="2756540686" sldId="8117"/>
            <ac:graphicFrameMk id="4" creationId="{1F79071E-3DCD-4CD7-B394-717C6F4A3F38}"/>
          </ac:graphicFrameMkLst>
        </pc:graphicFrameChg>
      </pc:sldChg>
      <pc:sldChg chg="addSp delSp modSp new mod">
        <pc:chgData name="Nonnemaker, Jack (MMA)" userId="0d011ebe-7d49-4e64-99d3-c1565b963c54" providerId="ADAL" clId="{3861019B-CED1-47F0-909F-3C6A02942096}" dt="2024-11-22T21:55:39.933" v="7879" actId="113"/>
        <pc:sldMkLst>
          <pc:docMk/>
          <pc:sldMk cId="2143685131" sldId="8118"/>
        </pc:sldMkLst>
        <pc:spChg chg="mod">
          <ac:chgData name="Nonnemaker, Jack (MMA)" userId="0d011ebe-7d49-4e64-99d3-c1565b963c54" providerId="ADAL" clId="{3861019B-CED1-47F0-909F-3C6A02942096}" dt="2024-11-22T21:36:22.429" v="7537" actId="122"/>
          <ac:spMkLst>
            <pc:docMk/>
            <pc:sldMk cId="2143685131" sldId="8118"/>
            <ac:spMk id="2" creationId="{6568CAA3-4688-2287-629E-029B35A510D8}"/>
          </ac:spMkLst>
        </pc:spChg>
        <pc:spChg chg="add mod">
          <ac:chgData name="Nonnemaker, Jack (MMA)" userId="0d011ebe-7d49-4e64-99d3-c1565b963c54" providerId="ADAL" clId="{3861019B-CED1-47F0-909F-3C6A02942096}" dt="2024-11-22T21:52:22.096" v="7832" actId="1076"/>
          <ac:spMkLst>
            <pc:docMk/>
            <pc:sldMk cId="2143685131" sldId="8118"/>
            <ac:spMk id="4" creationId="{A45AC72E-AB0C-26B1-B5B1-6C7689FF2CC5}"/>
          </ac:spMkLst>
        </pc:spChg>
        <pc:spChg chg="add mod">
          <ac:chgData name="Nonnemaker, Jack (MMA)" userId="0d011ebe-7d49-4e64-99d3-c1565b963c54" providerId="ADAL" clId="{3861019B-CED1-47F0-909F-3C6A02942096}" dt="2024-11-22T21:55:38.149" v="7878" actId="113"/>
          <ac:spMkLst>
            <pc:docMk/>
            <pc:sldMk cId="2143685131" sldId="8118"/>
            <ac:spMk id="5" creationId="{3DB04C35-5D8E-969E-CFC4-AA6796367B76}"/>
          </ac:spMkLst>
        </pc:spChg>
        <pc:spChg chg="add mod">
          <ac:chgData name="Nonnemaker, Jack (MMA)" userId="0d011ebe-7d49-4e64-99d3-c1565b963c54" providerId="ADAL" clId="{3861019B-CED1-47F0-909F-3C6A02942096}" dt="2024-11-22T21:55:39.933" v="7879" actId="113"/>
          <ac:spMkLst>
            <pc:docMk/>
            <pc:sldMk cId="2143685131" sldId="8118"/>
            <ac:spMk id="6" creationId="{0EF43996-E475-BD2D-DADC-9A1197C9BFAB}"/>
          </ac:spMkLst>
        </pc:spChg>
        <pc:spChg chg="add mod">
          <ac:chgData name="Nonnemaker, Jack (MMA)" userId="0d011ebe-7d49-4e64-99d3-c1565b963c54" providerId="ADAL" clId="{3861019B-CED1-47F0-909F-3C6A02942096}" dt="2024-11-22T21:49:24.116" v="7797" actId="1035"/>
          <ac:spMkLst>
            <pc:docMk/>
            <pc:sldMk cId="2143685131" sldId="8118"/>
            <ac:spMk id="7" creationId="{4ABBCB82-A058-309D-50AA-8ACA848E6FA9}"/>
          </ac:spMkLst>
        </pc:spChg>
        <pc:spChg chg="add del mod">
          <ac:chgData name="Nonnemaker, Jack (MMA)" userId="0d011ebe-7d49-4e64-99d3-c1565b963c54" providerId="ADAL" clId="{3861019B-CED1-47F0-909F-3C6A02942096}" dt="2024-11-22T21:43:11.285" v="7688" actId="478"/>
          <ac:spMkLst>
            <pc:docMk/>
            <pc:sldMk cId="2143685131" sldId="8118"/>
            <ac:spMk id="8" creationId="{73E09B27-4668-D7B8-542E-E3E951FF8A7E}"/>
          </ac:spMkLst>
        </pc:spChg>
        <pc:spChg chg="add mod">
          <ac:chgData name="Nonnemaker, Jack (MMA)" userId="0d011ebe-7d49-4e64-99d3-c1565b963c54" providerId="ADAL" clId="{3861019B-CED1-47F0-909F-3C6A02942096}" dt="2024-11-22T21:53:21.446" v="7848" actId="1076"/>
          <ac:spMkLst>
            <pc:docMk/>
            <pc:sldMk cId="2143685131" sldId="8118"/>
            <ac:spMk id="9" creationId="{0861C498-8525-931B-5168-DB7E8AF0267B}"/>
          </ac:spMkLst>
        </pc:spChg>
        <pc:picChg chg="add mod">
          <ac:chgData name="Nonnemaker, Jack (MMA)" userId="0d011ebe-7d49-4e64-99d3-c1565b963c54" providerId="ADAL" clId="{3861019B-CED1-47F0-909F-3C6A02942096}" dt="2024-11-22T21:54:27.253" v="7873" actId="1036"/>
          <ac:picMkLst>
            <pc:docMk/>
            <pc:sldMk cId="2143685131" sldId="8118"/>
            <ac:picMk id="10" creationId="{B76E9A97-A2D9-C446-5AAB-CE2C8D5402A9}"/>
          </ac:picMkLst>
        </pc:picChg>
        <pc:picChg chg="add mod">
          <ac:chgData name="Nonnemaker, Jack (MMA)" userId="0d011ebe-7d49-4e64-99d3-c1565b963c54" providerId="ADAL" clId="{3861019B-CED1-47F0-909F-3C6A02942096}" dt="2024-11-22T21:54:27.253" v="7873" actId="1036"/>
          <ac:picMkLst>
            <pc:docMk/>
            <pc:sldMk cId="2143685131" sldId="8118"/>
            <ac:picMk id="11" creationId="{23B8DBC5-5D58-938B-9FC2-5740FC7F5D05}"/>
          </ac:picMkLst>
        </pc:picChg>
        <pc:picChg chg="add mod">
          <ac:chgData name="Nonnemaker, Jack (MMA)" userId="0d011ebe-7d49-4e64-99d3-c1565b963c54" providerId="ADAL" clId="{3861019B-CED1-47F0-909F-3C6A02942096}" dt="2024-11-22T21:54:27.253" v="7873" actId="1036"/>
          <ac:picMkLst>
            <pc:docMk/>
            <pc:sldMk cId="2143685131" sldId="8118"/>
            <ac:picMk id="12" creationId="{2B6A8F7E-0713-0CB9-20C5-F6650D649180}"/>
          </ac:picMkLst>
        </pc:picChg>
        <pc:picChg chg="add mod">
          <ac:chgData name="Nonnemaker, Jack (MMA)" userId="0d011ebe-7d49-4e64-99d3-c1565b963c54" providerId="ADAL" clId="{3861019B-CED1-47F0-909F-3C6A02942096}" dt="2024-11-22T21:54:27.992" v="7874" actId="1076"/>
          <ac:picMkLst>
            <pc:docMk/>
            <pc:sldMk cId="2143685131" sldId="8118"/>
            <ac:picMk id="13" creationId="{99F1DB6E-3853-2E92-91E2-D57C12278756}"/>
          </ac:picMkLst>
        </pc:picChg>
        <pc:picChg chg="add mod">
          <ac:chgData name="Nonnemaker, Jack (MMA)" userId="0d011ebe-7d49-4e64-99d3-c1565b963c54" providerId="ADAL" clId="{3861019B-CED1-47F0-909F-3C6A02942096}" dt="2024-11-22T21:53:31.265" v="7859" actId="1036"/>
          <ac:picMkLst>
            <pc:docMk/>
            <pc:sldMk cId="2143685131" sldId="8118"/>
            <ac:picMk id="14" creationId="{1150C2AE-64A9-0725-2959-85F64790D075}"/>
          </ac:picMkLst>
        </pc:picChg>
        <pc:picChg chg="add mod">
          <ac:chgData name="Nonnemaker, Jack (MMA)" userId="0d011ebe-7d49-4e64-99d3-c1565b963c54" providerId="ADAL" clId="{3861019B-CED1-47F0-909F-3C6A02942096}" dt="2024-11-22T21:53:31.265" v="7859" actId="1036"/>
          <ac:picMkLst>
            <pc:docMk/>
            <pc:sldMk cId="2143685131" sldId="8118"/>
            <ac:picMk id="15" creationId="{222E6125-1272-B466-CF93-EA48FFD4AA88}"/>
          </ac:picMkLst>
        </pc:picChg>
        <pc:picChg chg="add mod">
          <ac:chgData name="Nonnemaker, Jack (MMA)" userId="0d011ebe-7d49-4e64-99d3-c1565b963c54" providerId="ADAL" clId="{3861019B-CED1-47F0-909F-3C6A02942096}" dt="2024-11-22T21:53:31.265" v="7859" actId="1036"/>
          <ac:picMkLst>
            <pc:docMk/>
            <pc:sldMk cId="2143685131" sldId="8118"/>
            <ac:picMk id="16" creationId="{042979EB-A5E8-348E-273C-61177B6A06C5}"/>
          </ac:picMkLst>
        </pc:picChg>
        <pc:picChg chg="add mod">
          <ac:chgData name="Nonnemaker, Jack (MMA)" userId="0d011ebe-7d49-4e64-99d3-c1565b963c54" providerId="ADAL" clId="{3861019B-CED1-47F0-909F-3C6A02942096}" dt="2024-11-22T21:53:39.672" v="7860" actId="1076"/>
          <ac:picMkLst>
            <pc:docMk/>
            <pc:sldMk cId="2143685131" sldId="8118"/>
            <ac:picMk id="17" creationId="{F187AAC5-7428-3BFE-D2B8-88005E1D3E26}"/>
          </ac:picMkLst>
        </pc:picChg>
      </pc:sldChg>
      <pc:sldChg chg="new del">
        <pc:chgData name="Nonnemaker, Jack (MMA)" userId="0d011ebe-7d49-4e64-99d3-c1565b963c54" providerId="ADAL" clId="{3861019B-CED1-47F0-909F-3C6A02942096}" dt="2024-11-22T21:33:34.615" v="7494" actId="680"/>
        <pc:sldMkLst>
          <pc:docMk/>
          <pc:sldMk cId="2707052197" sldId="81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46FC1-D3DE-49E4-AEF7-994EAFEF8536}"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en-US"/>
        </a:p>
      </dgm:t>
    </dgm:pt>
    <dgm:pt modelId="{D6ACDD96-8086-444B-8521-F2E01DE0171D}">
      <dgm:prSet phldrT="[Text]" custT="1"/>
      <dgm:spPr>
        <a:solidFill>
          <a:schemeClr val="accent4">
            <a:lumMod val="20000"/>
            <a:lumOff val="80000"/>
          </a:schemeClr>
        </a:solidFill>
        <a:ln w="22225">
          <a:solidFill>
            <a:schemeClr val="bg1"/>
          </a:solidFill>
        </a:ln>
      </dgm:spPr>
      <dgm:t>
        <a:bodyPr/>
        <a:lstStyle/>
        <a:p>
          <a:r>
            <a:rPr lang="en-US" sz="1600" dirty="0">
              <a:solidFill>
                <a:schemeClr val="tx1"/>
              </a:solidFill>
              <a:latin typeface="TradeGothic LT Light"/>
              <a:cs typeface="Arial"/>
            </a:rPr>
            <a:t>Make changes to benefits</a:t>
          </a:r>
        </a:p>
      </dgm:t>
    </dgm:pt>
    <dgm:pt modelId="{3D3F1C4E-B818-432F-BE4C-5BEC16AA2A79}" type="parTrans" cxnId="{7E415E48-16F2-4CAC-BCD9-BF93F46D9404}">
      <dgm:prSet/>
      <dgm:spPr>
        <a:ln>
          <a:solidFill>
            <a:schemeClr val="bg1"/>
          </a:solidFill>
        </a:ln>
      </dgm:spPr>
      <dgm:t>
        <a:bodyPr/>
        <a:lstStyle/>
        <a:p>
          <a:endParaRPr lang="en-US"/>
        </a:p>
      </dgm:t>
    </dgm:pt>
    <dgm:pt modelId="{546434B9-43D8-4C73-962E-8FCDA4F27277}" type="sibTrans" cxnId="{7E415E48-16F2-4CAC-BCD9-BF93F46D9404}">
      <dgm:prSet/>
      <dgm:spPr/>
      <dgm:t>
        <a:bodyPr/>
        <a:lstStyle/>
        <a:p>
          <a:endParaRPr lang="en-US"/>
        </a:p>
      </dgm:t>
    </dgm:pt>
    <dgm:pt modelId="{E4BBEC0A-70F0-46BA-A986-5732C094CEA2}">
      <dgm:prSet phldrT="[Text]" custT="1"/>
      <dgm:spPr>
        <a:solidFill>
          <a:schemeClr val="accent4">
            <a:lumMod val="20000"/>
            <a:lumOff val="80000"/>
          </a:schemeClr>
        </a:solidFill>
        <a:ln w="22225">
          <a:solidFill>
            <a:schemeClr val="bg1"/>
          </a:solidFill>
        </a:ln>
      </dgm:spPr>
      <dgm:t>
        <a:bodyPr/>
        <a:lstStyle/>
        <a:p>
          <a:r>
            <a:rPr lang="en-US" sz="1600" dirty="0">
              <a:solidFill>
                <a:schemeClr val="tx1"/>
              </a:solidFill>
              <a:latin typeface="TradeGothic LT Light"/>
              <a:cs typeface="Arial" panose="020B0604020202020204" pitchFamily="34" charset="0"/>
            </a:rPr>
            <a:t>Add or remove dependent(s)</a:t>
          </a:r>
          <a:endParaRPr lang="en-US" sz="1400" dirty="0">
            <a:solidFill>
              <a:schemeClr val="tx1"/>
            </a:solidFill>
            <a:latin typeface="TradeGothic LT Light"/>
            <a:cs typeface="Arial" panose="020B0604020202020204" pitchFamily="34" charset="0"/>
          </a:endParaRPr>
        </a:p>
      </dgm:t>
    </dgm:pt>
    <dgm:pt modelId="{8710E7D3-28F9-4B8F-97A0-594E6F8D9F8D}" type="parTrans" cxnId="{9AFF43C3-040F-4C4B-8932-6A49D3DEFFEB}">
      <dgm:prSet/>
      <dgm:spPr>
        <a:ln>
          <a:solidFill>
            <a:schemeClr val="bg1"/>
          </a:solidFill>
        </a:ln>
      </dgm:spPr>
      <dgm:t>
        <a:bodyPr/>
        <a:lstStyle/>
        <a:p>
          <a:endParaRPr lang="en-US"/>
        </a:p>
      </dgm:t>
    </dgm:pt>
    <dgm:pt modelId="{585CDBC3-A511-4990-A3D4-E7C87079D2A5}" type="sibTrans" cxnId="{9AFF43C3-040F-4C4B-8932-6A49D3DEFFEB}">
      <dgm:prSet/>
      <dgm:spPr/>
      <dgm:t>
        <a:bodyPr/>
        <a:lstStyle/>
        <a:p>
          <a:endParaRPr lang="en-US"/>
        </a:p>
      </dgm:t>
    </dgm:pt>
    <dgm:pt modelId="{C90C1F77-C9DD-46EB-A8BB-5B7784E0EB12}">
      <dgm:prSet phldrT="[Text]" custT="1"/>
      <dgm:spPr>
        <a:solidFill>
          <a:schemeClr val="accent4">
            <a:lumMod val="20000"/>
            <a:lumOff val="80000"/>
          </a:schemeClr>
        </a:solidFill>
        <a:ln w="22225">
          <a:solidFill>
            <a:schemeClr val="bg1"/>
          </a:solidFill>
        </a:ln>
      </dgm:spPr>
      <dgm:t>
        <a:bodyPr/>
        <a:lstStyle/>
        <a:p>
          <a:r>
            <a:rPr lang="en-US" sz="1600" dirty="0">
              <a:solidFill>
                <a:schemeClr val="tx1"/>
              </a:solidFill>
              <a:latin typeface="TradeGothic LT Light"/>
              <a:cs typeface="Arial" panose="020B0604020202020204" pitchFamily="34" charset="0"/>
            </a:rPr>
            <a:t>Enroll in coverage for the first time</a:t>
          </a:r>
        </a:p>
      </dgm:t>
    </dgm:pt>
    <dgm:pt modelId="{BE1AEA88-F6F3-491F-AF50-F9B80A5D7B81}" type="parTrans" cxnId="{CC33D557-4D2E-4C69-9D5C-9F29FD435158}">
      <dgm:prSet/>
      <dgm:spPr>
        <a:ln>
          <a:solidFill>
            <a:schemeClr val="bg1"/>
          </a:solidFill>
        </a:ln>
      </dgm:spPr>
      <dgm:t>
        <a:bodyPr/>
        <a:lstStyle/>
        <a:p>
          <a:endParaRPr lang="en-US"/>
        </a:p>
      </dgm:t>
    </dgm:pt>
    <dgm:pt modelId="{B7D6FBD0-8C2A-4A2E-A190-F75B29FD10C9}" type="sibTrans" cxnId="{CC33D557-4D2E-4C69-9D5C-9F29FD435158}">
      <dgm:prSet/>
      <dgm:spPr/>
      <dgm:t>
        <a:bodyPr/>
        <a:lstStyle/>
        <a:p>
          <a:endParaRPr lang="en-US"/>
        </a:p>
      </dgm:t>
    </dgm:pt>
    <dgm:pt modelId="{70B59FFB-8FDA-4CF1-9976-89A279264C02}">
      <dgm:prSet phldrT="[Text]" custT="1"/>
      <dgm:spPr>
        <a:solidFill>
          <a:schemeClr val="accent4">
            <a:lumMod val="20000"/>
            <a:lumOff val="80000"/>
          </a:schemeClr>
        </a:solidFill>
        <a:ln w="22225">
          <a:solidFill>
            <a:schemeClr val="bg1"/>
          </a:solidFill>
        </a:ln>
      </dgm:spPr>
      <dgm:t>
        <a:bodyPr/>
        <a:lstStyle/>
        <a:p>
          <a:r>
            <a:rPr lang="en-US" sz="1600" dirty="0">
              <a:solidFill>
                <a:schemeClr val="tx1"/>
              </a:solidFill>
              <a:latin typeface="TradeGothic LT Light"/>
              <a:cs typeface="Arial" panose="020B0604020202020204" pitchFamily="34" charset="0"/>
            </a:rPr>
            <a:t>Waive coverage previously elected</a:t>
          </a:r>
        </a:p>
      </dgm:t>
    </dgm:pt>
    <dgm:pt modelId="{A790F77F-EF15-40B5-8E04-00146ACFEC69}" type="parTrans" cxnId="{5C6A5D9B-03C7-4F46-B7BF-9D280A10B1BF}">
      <dgm:prSet/>
      <dgm:spPr>
        <a:ln>
          <a:solidFill>
            <a:schemeClr val="bg1"/>
          </a:solidFill>
        </a:ln>
      </dgm:spPr>
      <dgm:t>
        <a:bodyPr/>
        <a:lstStyle/>
        <a:p>
          <a:endParaRPr lang="en-US"/>
        </a:p>
      </dgm:t>
    </dgm:pt>
    <dgm:pt modelId="{70850A6F-4BB6-4BF0-967F-4D0B88DCF8FE}" type="sibTrans" cxnId="{5C6A5D9B-03C7-4F46-B7BF-9D280A10B1BF}">
      <dgm:prSet/>
      <dgm:spPr/>
      <dgm:t>
        <a:bodyPr/>
        <a:lstStyle/>
        <a:p>
          <a:endParaRPr lang="en-US"/>
        </a:p>
      </dgm:t>
    </dgm:pt>
    <dgm:pt modelId="{AA1752E4-C523-4334-A5C1-91D20C2F79F3}">
      <dgm:prSet phldrT="[Text]" custT="1"/>
      <dgm:spPr>
        <a:solidFill>
          <a:schemeClr val="accent2"/>
        </a:solidFill>
        <a:ln w="22225">
          <a:solidFill>
            <a:schemeClr val="bg1"/>
          </a:solidFill>
        </a:ln>
      </dgm:spPr>
      <dgm:t>
        <a:bodyPr lIns="45720"/>
        <a:lstStyle/>
        <a:p>
          <a:pPr algn="ctr"/>
          <a:r>
            <a:rPr lang="en-US" sz="1200" b="1" dirty="0">
              <a:solidFill>
                <a:schemeClr val="bg1"/>
              </a:solidFill>
              <a:latin typeface="TradeGothic LT Light"/>
              <a:cs typeface="Arial" panose="020B0604020202020204" pitchFamily="34" charset="0"/>
            </a:rPr>
            <a:t>12/2/24 – 12/9/24</a:t>
          </a:r>
        </a:p>
      </dgm:t>
    </dgm:pt>
    <dgm:pt modelId="{80479131-0960-455B-BC2F-53A218ABB0E5}" type="parTrans" cxnId="{5CA7419F-46CF-4976-854C-F7E9B5777F7F}">
      <dgm:prSet/>
      <dgm:spPr>
        <a:ln>
          <a:solidFill>
            <a:schemeClr val="bg1"/>
          </a:solidFill>
        </a:ln>
      </dgm:spPr>
      <dgm:t>
        <a:bodyPr/>
        <a:lstStyle/>
        <a:p>
          <a:endParaRPr lang="en-US"/>
        </a:p>
      </dgm:t>
    </dgm:pt>
    <dgm:pt modelId="{CA43C69C-5CDE-411D-BA3C-DDD6DAD9D610}" type="sibTrans" cxnId="{5CA7419F-46CF-4976-854C-F7E9B5777F7F}">
      <dgm:prSet/>
      <dgm:spPr/>
      <dgm:t>
        <a:bodyPr/>
        <a:lstStyle/>
        <a:p>
          <a:endParaRPr lang="en-US"/>
        </a:p>
      </dgm:t>
    </dgm:pt>
    <dgm:pt modelId="{EB7EB0D7-75E3-4CB6-BECD-08C45F43C620}">
      <dgm:prSet/>
      <dgm:spPr/>
      <dgm:t>
        <a:bodyPr/>
        <a:lstStyle/>
        <a:p>
          <a:endParaRPr lang="en-US"/>
        </a:p>
      </dgm:t>
    </dgm:pt>
    <dgm:pt modelId="{ACA668DD-B7C6-4EB8-9BF2-32A4D6B3D44B}" type="parTrans" cxnId="{E7E7671C-8313-43FD-93C9-9AF7DD717D22}">
      <dgm:prSet/>
      <dgm:spPr/>
      <dgm:t>
        <a:bodyPr/>
        <a:lstStyle/>
        <a:p>
          <a:endParaRPr lang="en-US"/>
        </a:p>
      </dgm:t>
    </dgm:pt>
    <dgm:pt modelId="{EB42B8F9-F392-4E1E-A197-40498525791E}" type="sibTrans" cxnId="{E7E7671C-8313-43FD-93C9-9AF7DD717D22}">
      <dgm:prSet/>
      <dgm:spPr/>
      <dgm:t>
        <a:bodyPr/>
        <a:lstStyle/>
        <a:p>
          <a:endParaRPr lang="en-US"/>
        </a:p>
      </dgm:t>
    </dgm:pt>
    <dgm:pt modelId="{CD1AB650-A1F7-4F9D-A9D7-F641183A4C51}" type="pres">
      <dgm:prSet presAssocID="{EA646FC1-D3DE-49E4-AEF7-994EAFEF8536}" presName="cycle" presStyleCnt="0">
        <dgm:presLayoutVars>
          <dgm:chMax val="1"/>
          <dgm:dir/>
          <dgm:animLvl val="ctr"/>
          <dgm:resizeHandles val="exact"/>
        </dgm:presLayoutVars>
      </dgm:prSet>
      <dgm:spPr/>
    </dgm:pt>
    <dgm:pt modelId="{2195C97F-B243-464C-A5A9-4743C130DC40}" type="pres">
      <dgm:prSet presAssocID="{AA1752E4-C523-4334-A5C1-91D20C2F79F3}" presName="centerShape" presStyleLbl="node0" presStyleIdx="0" presStyleCnt="1" custScaleX="113556" custLinFactNeighborX="-1573" custLinFactNeighborY="-474"/>
      <dgm:spPr/>
    </dgm:pt>
    <dgm:pt modelId="{8A7B1EF3-AF63-40C8-AC75-7102B7048409}" type="pres">
      <dgm:prSet presAssocID="{3D3F1C4E-B818-432F-BE4C-5BEC16AA2A79}" presName="Name9" presStyleLbl="parChTrans1D2" presStyleIdx="0" presStyleCnt="4"/>
      <dgm:spPr/>
    </dgm:pt>
    <dgm:pt modelId="{DD5F1695-87F1-493B-93AF-F27A2AECE5EA}" type="pres">
      <dgm:prSet presAssocID="{3D3F1C4E-B818-432F-BE4C-5BEC16AA2A79}" presName="connTx" presStyleLbl="parChTrans1D2" presStyleIdx="0" presStyleCnt="4"/>
      <dgm:spPr/>
    </dgm:pt>
    <dgm:pt modelId="{73D0665D-46BE-4C04-88A1-302A69D4DD87}" type="pres">
      <dgm:prSet presAssocID="{D6ACDD96-8086-444B-8521-F2E01DE0171D}" presName="node" presStyleLbl="node1" presStyleIdx="0" presStyleCnt="4" custScaleX="131378" custScaleY="116694" custRadScaleRad="91725" custRadScaleInc="-2064">
        <dgm:presLayoutVars>
          <dgm:bulletEnabled val="1"/>
        </dgm:presLayoutVars>
      </dgm:prSet>
      <dgm:spPr/>
    </dgm:pt>
    <dgm:pt modelId="{48DB4A59-197D-44D1-A885-93E1CAF03C5D}" type="pres">
      <dgm:prSet presAssocID="{8710E7D3-28F9-4B8F-97A0-594E6F8D9F8D}" presName="Name9" presStyleLbl="parChTrans1D2" presStyleIdx="1" presStyleCnt="4"/>
      <dgm:spPr/>
    </dgm:pt>
    <dgm:pt modelId="{6B0F70EF-900C-44C5-A802-4BF357C205D4}" type="pres">
      <dgm:prSet presAssocID="{8710E7D3-28F9-4B8F-97A0-594E6F8D9F8D}" presName="connTx" presStyleLbl="parChTrans1D2" presStyleIdx="1" presStyleCnt="4"/>
      <dgm:spPr/>
    </dgm:pt>
    <dgm:pt modelId="{2D21B295-7131-4E13-A057-0E61245B6CE1}" type="pres">
      <dgm:prSet presAssocID="{E4BBEC0A-70F0-46BA-A986-5732C094CEA2}" presName="node" presStyleLbl="node1" presStyleIdx="1" presStyleCnt="4" custScaleX="158118" custScaleY="109886" custRadScaleRad="118252" custRadScaleInc="1654">
        <dgm:presLayoutVars>
          <dgm:bulletEnabled val="1"/>
        </dgm:presLayoutVars>
      </dgm:prSet>
      <dgm:spPr/>
    </dgm:pt>
    <dgm:pt modelId="{FAD0227F-42EE-4ED9-AC21-07A4A4BECA39}" type="pres">
      <dgm:prSet presAssocID="{BE1AEA88-F6F3-491F-AF50-F9B80A5D7B81}" presName="Name9" presStyleLbl="parChTrans1D2" presStyleIdx="2" presStyleCnt="4"/>
      <dgm:spPr/>
    </dgm:pt>
    <dgm:pt modelId="{6FB2EE29-9F77-4D8E-B3FF-7B91C341A0DC}" type="pres">
      <dgm:prSet presAssocID="{BE1AEA88-F6F3-491F-AF50-F9B80A5D7B81}" presName="connTx" presStyleLbl="parChTrans1D2" presStyleIdx="2" presStyleCnt="4"/>
      <dgm:spPr/>
    </dgm:pt>
    <dgm:pt modelId="{57771F75-9D78-46C2-A312-899A027A778D}" type="pres">
      <dgm:prSet presAssocID="{C90C1F77-C9DD-46EB-A8BB-5B7784E0EB12}" presName="node" presStyleLbl="node1" presStyleIdx="2" presStyleCnt="4" custScaleX="120010" custRadScaleRad="94190" custRadScaleInc="-707">
        <dgm:presLayoutVars>
          <dgm:bulletEnabled val="1"/>
        </dgm:presLayoutVars>
      </dgm:prSet>
      <dgm:spPr/>
    </dgm:pt>
    <dgm:pt modelId="{085AF010-BD5A-4D0A-A7AE-ACC497F0549D}" type="pres">
      <dgm:prSet presAssocID="{A790F77F-EF15-40B5-8E04-00146ACFEC69}" presName="Name9" presStyleLbl="parChTrans1D2" presStyleIdx="3" presStyleCnt="4"/>
      <dgm:spPr/>
    </dgm:pt>
    <dgm:pt modelId="{2E2B29BD-CCEC-421E-9D89-6767450EDAFC}" type="pres">
      <dgm:prSet presAssocID="{A790F77F-EF15-40B5-8E04-00146ACFEC69}" presName="connTx" presStyleLbl="parChTrans1D2" presStyleIdx="3" presStyleCnt="4"/>
      <dgm:spPr/>
    </dgm:pt>
    <dgm:pt modelId="{7359EF8C-0E5E-4C6B-8223-62864A8F73E9}" type="pres">
      <dgm:prSet presAssocID="{70B59FFB-8FDA-4CF1-9976-89A279264C02}" presName="node" presStyleLbl="node1" presStyleIdx="3" presStyleCnt="4" custScaleX="158180" custScaleY="109886" custRadScaleRad="118563" custRadScaleInc="-1649">
        <dgm:presLayoutVars>
          <dgm:bulletEnabled val="1"/>
        </dgm:presLayoutVars>
      </dgm:prSet>
      <dgm:spPr/>
    </dgm:pt>
  </dgm:ptLst>
  <dgm:cxnLst>
    <dgm:cxn modelId="{4C4B8E00-1180-478E-B5AA-EB145760753E}" type="presOf" srcId="{A790F77F-EF15-40B5-8E04-00146ACFEC69}" destId="{085AF010-BD5A-4D0A-A7AE-ACC497F0549D}" srcOrd="0" destOrd="0" presId="urn:microsoft.com/office/officeart/2005/8/layout/radial1"/>
    <dgm:cxn modelId="{848C9F02-AFC0-411D-9227-0286127DFBFD}" type="presOf" srcId="{8710E7D3-28F9-4B8F-97A0-594E6F8D9F8D}" destId="{48DB4A59-197D-44D1-A885-93E1CAF03C5D}" srcOrd="0" destOrd="0" presId="urn:microsoft.com/office/officeart/2005/8/layout/radial1"/>
    <dgm:cxn modelId="{FB0C100E-2CEE-47CE-A65B-15FA15C60E94}" type="presOf" srcId="{8710E7D3-28F9-4B8F-97A0-594E6F8D9F8D}" destId="{6B0F70EF-900C-44C5-A802-4BF357C205D4}" srcOrd="1" destOrd="0" presId="urn:microsoft.com/office/officeart/2005/8/layout/radial1"/>
    <dgm:cxn modelId="{E7E7671C-8313-43FD-93C9-9AF7DD717D22}" srcId="{EA646FC1-D3DE-49E4-AEF7-994EAFEF8536}" destId="{EB7EB0D7-75E3-4CB6-BECD-08C45F43C620}" srcOrd="1" destOrd="0" parTransId="{ACA668DD-B7C6-4EB8-9BF2-32A4D6B3D44B}" sibTransId="{EB42B8F9-F392-4E1E-A197-40498525791E}"/>
    <dgm:cxn modelId="{60186D2C-A515-4362-BA2F-1E4183BE0860}" type="presOf" srcId="{3D3F1C4E-B818-432F-BE4C-5BEC16AA2A79}" destId="{8A7B1EF3-AF63-40C8-AC75-7102B7048409}" srcOrd="0" destOrd="0" presId="urn:microsoft.com/office/officeart/2005/8/layout/radial1"/>
    <dgm:cxn modelId="{623ED72F-5431-436F-A0F4-68DBF92482BC}" type="presOf" srcId="{A790F77F-EF15-40B5-8E04-00146ACFEC69}" destId="{2E2B29BD-CCEC-421E-9D89-6767450EDAFC}" srcOrd="1" destOrd="0" presId="urn:microsoft.com/office/officeart/2005/8/layout/radial1"/>
    <dgm:cxn modelId="{5BDFF931-3EC7-41B4-8B6D-663B6A995D32}" type="presOf" srcId="{AA1752E4-C523-4334-A5C1-91D20C2F79F3}" destId="{2195C97F-B243-464C-A5A9-4743C130DC40}" srcOrd="0" destOrd="0" presId="urn:microsoft.com/office/officeart/2005/8/layout/radial1"/>
    <dgm:cxn modelId="{E2354A3F-E98E-44FC-8771-FF74995A5952}" type="presOf" srcId="{C90C1F77-C9DD-46EB-A8BB-5B7784E0EB12}" destId="{57771F75-9D78-46C2-A312-899A027A778D}" srcOrd="0" destOrd="0" presId="urn:microsoft.com/office/officeart/2005/8/layout/radial1"/>
    <dgm:cxn modelId="{7E415E48-16F2-4CAC-BCD9-BF93F46D9404}" srcId="{AA1752E4-C523-4334-A5C1-91D20C2F79F3}" destId="{D6ACDD96-8086-444B-8521-F2E01DE0171D}" srcOrd="0" destOrd="0" parTransId="{3D3F1C4E-B818-432F-BE4C-5BEC16AA2A79}" sibTransId="{546434B9-43D8-4C73-962E-8FCDA4F27277}"/>
    <dgm:cxn modelId="{34BD196E-8A8D-42A6-BF02-52121AA0FEA7}" type="presOf" srcId="{BE1AEA88-F6F3-491F-AF50-F9B80A5D7B81}" destId="{6FB2EE29-9F77-4D8E-B3FF-7B91C341A0DC}" srcOrd="1" destOrd="0" presId="urn:microsoft.com/office/officeart/2005/8/layout/radial1"/>
    <dgm:cxn modelId="{9F8BE44E-5AA9-4235-BE0A-1927574FBC8E}" type="presOf" srcId="{D6ACDD96-8086-444B-8521-F2E01DE0171D}" destId="{73D0665D-46BE-4C04-88A1-302A69D4DD87}" srcOrd="0" destOrd="0" presId="urn:microsoft.com/office/officeart/2005/8/layout/radial1"/>
    <dgm:cxn modelId="{CC33D557-4D2E-4C69-9D5C-9F29FD435158}" srcId="{AA1752E4-C523-4334-A5C1-91D20C2F79F3}" destId="{C90C1F77-C9DD-46EB-A8BB-5B7784E0EB12}" srcOrd="2" destOrd="0" parTransId="{BE1AEA88-F6F3-491F-AF50-F9B80A5D7B81}" sibTransId="{B7D6FBD0-8C2A-4A2E-A190-F75B29FD10C9}"/>
    <dgm:cxn modelId="{0426EA7D-DD0C-4646-A9B9-AC0EC910E86D}" type="presOf" srcId="{70B59FFB-8FDA-4CF1-9976-89A279264C02}" destId="{7359EF8C-0E5E-4C6B-8223-62864A8F73E9}" srcOrd="0" destOrd="0" presId="urn:microsoft.com/office/officeart/2005/8/layout/radial1"/>
    <dgm:cxn modelId="{64873F85-3797-4185-8936-B1DC69F4F410}" type="presOf" srcId="{BE1AEA88-F6F3-491F-AF50-F9B80A5D7B81}" destId="{FAD0227F-42EE-4ED9-AC21-07A4A4BECA39}" srcOrd="0" destOrd="0" presId="urn:microsoft.com/office/officeart/2005/8/layout/radial1"/>
    <dgm:cxn modelId="{59027798-6F8C-41B6-A755-5054E55E952F}" type="presOf" srcId="{3D3F1C4E-B818-432F-BE4C-5BEC16AA2A79}" destId="{DD5F1695-87F1-493B-93AF-F27A2AECE5EA}" srcOrd="1" destOrd="0" presId="urn:microsoft.com/office/officeart/2005/8/layout/radial1"/>
    <dgm:cxn modelId="{5C6A5D9B-03C7-4F46-B7BF-9D280A10B1BF}" srcId="{AA1752E4-C523-4334-A5C1-91D20C2F79F3}" destId="{70B59FFB-8FDA-4CF1-9976-89A279264C02}" srcOrd="3" destOrd="0" parTransId="{A790F77F-EF15-40B5-8E04-00146ACFEC69}" sibTransId="{70850A6F-4BB6-4BF0-967F-4D0B88DCF8FE}"/>
    <dgm:cxn modelId="{5CA7419F-46CF-4976-854C-F7E9B5777F7F}" srcId="{EA646FC1-D3DE-49E4-AEF7-994EAFEF8536}" destId="{AA1752E4-C523-4334-A5C1-91D20C2F79F3}" srcOrd="0" destOrd="0" parTransId="{80479131-0960-455B-BC2F-53A218ABB0E5}" sibTransId="{CA43C69C-5CDE-411D-BA3C-DDD6DAD9D610}"/>
    <dgm:cxn modelId="{05FF20B1-2702-4EB8-B240-D0A60407F760}" type="presOf" srcId="{EA646FC1-D3DE-49E4-AEF7-994EAFEF8536}" destId="{CD1AB650-A1F7-4F9D-A9D7-F641183A4C51}" srcOrd="0" destOrd="0" presId="urn:microsoft.com/office/officeart/2005/8/layout/radial1"/>
    <dgm:cxn modelId="{9AFF43C3-040F-4C4B-8932-6A49D3DEFFEB}" srcId="{AA1752E4-C523-4334-A5C1-91D20C2F79F3}" destId="{E4BBEC0A-70F0-46BA-A986-5732C094CEA2}" srcOrd="1" destOrd="0" parTransId="{8710E7D3-28F9-4B8F-97A0-594E6F8D9F8D}" sibTransId="{585CDBC3-A511-4990-A3D4-E7C87079D2A5}"/>
    <dgm:cxn modelId="{2D459FFD-EFA7-4ED0-B01E-A163E83100C7}" type="presOf" srcId="{E4BBEC0A-70F0-46BA-A986-5732C094CEA2}" destId="{2D21B295-7131-4E13-A057-0E61245B6CE1}" srcOrd="0" destOrd="0" presId="urn:microsoft.com/office/officeart/2005/8/layout/radial1"/>
    <dgm:cxn modelId="{69BB0B1B-A697-439F-B0FC-9FA3D474E84D}" type="presParOf" srcId="{CD1AB650-A1F7-4F9D-A9D7-F641183A4C51}" destId="{2195C97F-B243-464C-A5A9-4743C130DC40}" srcOrd="0" destOrd="0" presId="urn:microsoft.com/office/officeart/2005/8/layout/radial1"/>
    <dgm:cxn modelId="{6F64B4A5-5453-4A0D-B930-02422F2E4DC6}" type="presParOf" srcId="{CD1AB650-A1F7-4F9D-A9D7-F641183A4C51}" destId="{8A7B1EF3-AF63-40C8-AC75-7102B7048409}" srcOrd="1" destOrd="0" presId="urn:microsoft.com/office/officeart/2005/8/layout/radial1"/>
    <dgm:cxn modelId="{D8C13905-378F-43BA-A929-75C77D9CAC3C}" type="presParOf" srcId="{8A7B1EF3-AF63-40C8-AC75-7102B7048409}" destId="{DD5F1695-87F1-493B-93AF-F27A2AECE5EA}" srcOrd="0" destOrd="0" presId="urn:microsoft.com/office/officeart/2005/8/layout/radial1"/>
    <dgm:cxn modelId="{93DFF155-11D4-45D1-AC48-218EC2978779}" type="presParOf" srcId="{CD1AB650-A1F7-4F9D-A9D7-F641183A4C51}" destId="{73D0665D-46BE-4C04-88A1-302A69D4DD87}" srcOrd="2" destOrd="0" presId="urn:microsoft.com/office/officeart/2005/8/layout/radial1"/>
    <dgm:cxn modelId="{DAFDB2EC-886B-4A44-AA48-0AD775C9A252}" type="presParOf" srcId="{CD1AB650-A1F7-4F9D-A9D7-F641183A4C51}" destId="{48DB4A59-197D-44D1-A885-93E1CAF03C5D}" srcOrd="3" destOrd="0" presId="urn:microsoft.com/office/officeart/2005/8/layout/radial1"/>
    <dgm:cxn modelId="{81C40C86-E423-4162-B4B9-C056CEF03E64}" type="presParOf" srcId="{48DB4A59-197D-44D1-A885-93E1CAF03C5D}" destId="{6B0F70EF-900C-44C5-A802-4BF357C205D4}" srcOrd="0" destOrd="0" presId="urn:microsoft.com/office/officeart/2005/8/layout/radial1"/>
    <dgm:cxn modelId="{45987119-9A8C-464D-8445-05F40E9CAD7C}" type="presParOf" srcId="{CD1AB650-A1F7-4F9D-A9D7-F641183A4C51}" destId="{2D21B295-7131-4E13-A057-0E61245B6CE1}" srcOrd="4" destOrd="0" presId="urn:microsoft.com/office/officeart/2005/8/layout/radial1"/>
    <dgm:cxn modelId="{FB48928B-06AD-49AC-A979-622389CC3D29}" type="presParOf" srcId="{CD1AB650-A1F7-4F9D-A9D7-F641183A4C51}" destId="{FAD0227F-42EE-4ED9-AC21-07A4A4BECA39}" srcOrd="5" destOrd="0" presId="urn:microsoft.com/office/officeart/2005/8/layout/radial1"/>
    <dgm:cxn modelId="{5E6B64FC-59BA-4BB1-9E03-06A42198DB2E}" type="presParOf" srcId="{FAD0227F-42EE-4ED9-AC21-07A4A4BECA39}" destId="{6FB2EE29-9F77-4D8E-B3FF-7B91C341A0DC}" srcOrd="0" destOrd="0" presId="urn:microsoft.com/office/officeart/2005/8/layout/radial1"/>
    <dgm:cxn modelId="{BE3F6F4D-C2AE-40EE-9D9E-5EECB1FE534B}" type="presParOf" srcId="{CD1AB650-A1F7-4F9D-A9D7-F641183A4C51}" destId="{57771F75-9D78-46C2-A312-899A027A778D}" srcOrd="6" destOrd="0" presId="urn:microsoft.com/office/officeart/2005/8/layout/radial1"/>
    <dgm:cxn modelId="{ABD8D9DB-6D14-4C30-A181-3BD8EE4686EC}" type="presParOf" srcId="{CD1AB650-A1F7-4F9D-A9D7-F641183A4C51}" destId="{085AF010-BD5A-4D0A-A7AE-ACC497F0549D}" srcOrd="7" destOrd="0" presId="urn:microsoft.com/office/officeart/2005/8/layout/radial1"/>
    <dgm:cxn modelId="{D760C78D-4FAA-47AD-A6C8-C700233DAA11}" type="presParOf" srcId="{085AF010-BD5A-4D0A-A7AE-ACC497F0549D}" destId="{2E2B29BD-CCEC-421E-9D89-6767450EDAFC}" srcOrd="0" destOrd="0" presId="urn:microsoft.com/office/officeart/2005/8/layout/radial1"/>
    <dgm:cxn modelId="{5145A704-7188-4435-ABB1-F2122DD8CB6A}" type="presParOf" srcId="{CD1AB650-A1F7-4F9D-A9D7-F641183A4C51}" destId="{7359EF8C-0E5E-4C6B-8223-62864A8F73E9}" srcOrd="8" destOrd="0" presId="urn:microsoft.com/office/officeart/2005/8/layout/radial1"/>
  </dgm:cxnLst>
  <dgm:bg>
    <a:solidFill>
      <a:schemeClr val="bg1">
        <a:lumMod val="85000"/>
      </a:schemeClr>
    </a:solidFill>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D41F8-ED0E-4289-9554-4936B511D4B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FB9B6C3-6CD1-459F-9EDD-9C2C5515EA64}">
      <dgm:prSet phldrT="[Text]" custT="1"/>
      <dgm:spPr>
        <a:solidFill>
          <a:srgbClr val="D1D1D1"/>
        </a:solidFill>
      </dgm:spPr>
      <dgm:t>
        <a:bodyPr/>
        <a:lstStyle/>
        <a:p>
          <a:r>
            <a:rPr lang="en-US" sz="3200" b="0" dirty="0">
              <a:solidFill>
                <a:schemeClr val="tx1"/>
              </a:solidFill>
              <a:latin typeface="TradeGothic LT Light"/>
            </a:rPr>
            <a:t>Key Points for 2025</a:t>
          </a:r>
        </a:p>
      </dgm:t>
    </dgm:pt>
    <dgm:pt modelId="{604E122B-B674-4637-9DDA-0B1938EAF182}" type="parTrans" cxnId="{3081B4DC-50E9-4993-9E49-E424EA100F6B}">
      <dgm:prSet/>
      <dgm:spPr/>
      <dgm:t>
        <a:bodyPr/>
        <a:lstStyle/>
        <a:p>
          <a:endParaRPr lang="en-US"/>
        </a:p>
      </dgm:t>
    </dgm:pt>
    <dgm:pt modelId="{4C017343-3D17-43CC-A805-9C640F80E846}" type="sibTrans" cxnId="{3081B4DC-50E9-4993-9E49-E424EA100F6B}">
      <dgm:prSet/>
      <dgm:spPr>
        <a:solidFill>
          <a:schemeClr val="accent2"/>
        </a:solidFill>
        <a:ln>
          <a:solidFill>
            <a:schemeClr val="accent2"/>
          </a:solidFill>
        </a:ln>
      </dgm:spPr>
      <dgm:t>
        <a:bodyPr/>
        <a:lstStyle/>
        <a:p>
          <a:endParaRPr lang="en-US"/>
        </a:p>
      </dgm:t>
    </dgm:pt>
    <dgm:pt modelId="{508D8541-624B-472A-B934-E5D063CE1C9C}">
      <dgm:prSet phldrT="[Text]" custT="1"/>
      <dgm:spPr>
        <a:solidFill>
          <a:schemeClr val="tx1"/>
        </a:solidFill>
      </dgm:spPr>
      <dgm:t>
        <a:bodyPr/>
        <a:lstStyle/>
        <a:p>
          <a:r>
            <a:rPr lang="en-US" sz="3200" dirty="0">
              <a:solidFill>
                <a:schemeClr val="bg1"/>
              </a:solidFill>
              <a:latin typeface="TradeGothic LT Light"/>
            </a:rPr>
            <a:t>Medical Plan Options</a:t>
          </a:r>
        </a:p>
      </dgm:t>
    </dgm:pt>
    <dgm:pt modelId="{FD6BC23E-7A34-4CD8-97BC-4FEDC91D5B63}" type="parTrans" cxnId="{E1D65A02-373B-4C6D-A3AB-30228999EE84}">
      <dgm:prSet/>
      <dgm:spPr/>
      <dgm:t>
        <a:bodyPr/>
        <a:lstStyle/>
        <a:p>
          <a:endParaRPr lang="en-US"/>
        </a:p>
      </dgm:t>
    </dgm:pt>
    <dgm:pt modelId="{37313634-9A6C-4FE0-AD1D-69623074BE38}" type="sibTrans" cxnId="{E1D65A02-373B-4C6D-A3AB-30228999EE84}">
      <dgm:prSet/>
      <dgm:spPr/>
      <dgm:t>
        <a:bodyPr/>
        <a:lstStyle/>
        <a:p>
          <a:endParaRPr lang="en-US"/>
        </a:p>
      </dgm:t>
    </dgm:pt>
    <dgm:pt modelId="{27941F80-A41B-44DA-AD4E-B5D828D74B50}">
      <dgm:prSet phldrT="[Text]" custT="1"/>
      <dgm:spPr>
        <a:solidFill>
          <a:schemeClr val="tx1"/>
        </a:solidFill>
      </dgm:spPr>
      <dgm:t>
        <a:bodyPr/>
        <a:lstStyle/>
        <a:p>
          <a:r>
            <a:rPr lang="en-US" sz="3200" dirty="0">
              <a:solidFill>
                <a:schemeClr val="bg1"/>
              </a:solidFill>
              <a:latin typeface="TradeGothic LT Light"/>
            </a:rPr>
            <a:t>Supplemental Benefits</a:t>
          </a:r>
        </a:p>
      </dgm:t>
    </dgm:pt>
    <dgm:pt modelId="{1DDB35F3-CD5F-4ADE-9327-F9291FACCC4F}" type="parTrans" cxnId="{4C8F78FE-233F-4DEE-9354-4708AF157311}">
      <dgm:prSet/>
      <dgm:spPr/>
      <dgm:t>
        <a:bodyPr/>
        <a:lstStyle/>
        <a:p>
          <a:endParaRPr lang="en-US"/>
        </a:p>
      </dgm:t>
    </dgm:pt>
    <dgm:pt modelId="{D81116DA-F7D4-446F-96E1-0AEDF9D9C415}" type="sibTrans" cxnId="{4C8F78FE-233F-4DEE-9354-4708AF157311}">
      <dgm:prSet/>
      <dgm:spPr/>
      <dgm:t>
        <a:bodyPr/>
        <a:lstStyle/>
        <a:p>
          <a:endParaRPr lang="en-US"/>
        </a:p>
      </dgm:t>
    </dgm:pt>
    <dgm:pt modelId="{9D9F9532-AD84-4F15-946A-A10A2920D06C}">
      <dgm:prSet phldrT="[Text]" custT="1"/>
      <dgm:spPr>
        <a:solidFill>
          <a:schemeClr val="bg1">
            <a:lumMod val="85000"/>
          </a:schemeClr>
        </a:solidFill>
      </dgm:spPr>
      <dgm:t>
        <a:bodyPr/>
        <a:lstStyle/>
        <a:p>
          <a:r>
            <a:rPr lang="en-US" sz="3200" b="0" dirty="0">
              <a:solidFill>
                <a:schemeClr val="tx1"/>
              </a:solidFill>
              <a:latin typeface="TradeGothic LT Light"/>
            </a:rPr>
            <a:t>Spending Accounts</a:t>
          </a:r>
        </a:p>
      </dgm:t>
    </dgm:pt>
    <dgm:pt modelId="{EA23BBDE-214A-4A43-92A5-4E63D0C3FCA4}" type="parTrans" cxnId="{1E86926F-A0EA-491C-9CF9-155F2D8EC9BA}">
      <dgm:prSet/>
      <dgm:spPr/>
      <dgm:t>
        <a:bodyPr/>
        <a:lstStyle/>
        <a:p>
          <a:endParaRPr lang="en-US"/>
        </a:p>
      </dgm:t>
    </dgm:pt>
    <dgm:pt modelId="{9A2B7B7A-26F5-4017-BAD5-75A9656C82F3}" type="sibTrans" cxnId="{1E86926F-A0EA-491C-9CF9-155F2D8EC9BA}">
      <dgm:prSet/>
      <dgm:spPr/>
      <dgm:t>
        <a:bodyPr/>
        <a:lstStyle/>
        <a:p>
          <a:endParaRPr lang="en-US"/>
        </a:p>
      </dgm:t>
    </dgm:pt>
    <dgm:pt modelId="{7A7C75FB-B32F-4975-B93B-74D60411B62E}">
      <dgm:prSet phldrT="[Text]" custT="1"/>
      <dgm:spPr>
        <a:solidFill>
          <a:srgbClr val="D1D1D1"/>
        </a:solidFill>
      </dgm:spPr>
      <dgm:t>
        <a:bodyPr/>
        <a:lstStyle/>
        <a:p>
          <a:r>
            <a:rPr lang="en-US" sz="3200" dirty="0">
              <a:solidFill>
                <a:schemeClr val="tx1"/>
              </a:solidFill>
              <a:latin typeface="TradeGothic LT Light"/>
            </a:rPr>
            <a:t>Customer Service Resources</a:t>
          </a:r>
          <a:endParaRPr lang="en-US" sz="3200" b="0" dirty="0">
            <a:solidFill>
              <a:schemeClr val="tx1"/>
            </a:solidFill>
            <a:latin typeface="TradeGothic LT Light"/>
          </a:endParaRPr>
        </a:p>
      </dgm:t>
    </dgm:pt>
    <dgm:pt modelId="{FB8B1FDC-432D-4565-A1BE-22CCCD35EB1F}" type="parTrans" cxnId="{BA834BC9-C08A-4692-A7B7-DA500DDD866C}">
      <dgm:prSet/>
      <dgm:spPr/>
      <dgm:t>
        <a:bodyPr/>
        <a:lstStyle/>
        <a:p>
          <a:endParaRPr lang="en-US"/>
        </a:p>
      </dgm:t>
    </dgm:pt>
    <dgm:pt modelId="{1B8AABA0-D4D5-49B3-B30C-35805ED30E39}" type="sibTrans" cxnId="{BA834BC9-C08A-4692-A7B7-DA500DDD866C}">
      <dgm:prSet/>
      <dgm:spPr/>
      <dgm:t>
        <a:bodyPr/>
        <a:lstStyle/>
        <a:p>
          <a:endParaRPr lang="en-US"/>
        </a:p>
      </dgm:t>
    </dgm:pt>
    <dgm:pt modelId="{5A871B99-B1BA-4A3B-AF42-029794A595E6}" type="pres">
      <dgm:prSet presAssocID="{AE5D41F8-ED0E-4289-9554-4936B511D4B4}" presName="Name0" presStyleCnt="0">
        <dgm:presLayoutVars>
          <dgm:chMax val="7"/>
          <dgm:chPref val="7"/>
          <dgm:dir/>
        </dgm:presLayoutVars>
      </dgm:prSet>
      <dgm:spPr/>
    </dgm:pt>
    <dgm:pt modelId="{A7B97C9E-6668-42BF-A7A5-360D38F93DA0}" type="pres">
      <dgm:prSet presAssocID="{AE5D41F8-ED0E-4289-9554-4936B511D4B4}" presName="Name1" presStyleCnt="0"/>
      <dgm:spPr/>
    </dgm:pt>
    <dgm:pt modelId="{8B1344B0-A572-41C8-9B44-4089D98E6AD1}" type="pres">
      <dgm:prSet presAssocID="{AE5D41F8-ED0E-4289-9554-4936B511D4B4}" presName="cycle" presStyleCnt="0"/>
      <dgm:spPr/>
    </dgm:pt>
    <dgm:pt modelId="{E9E56A4C-B08A-48C9-B99A-7644408570D3}" type="pres">
      <dgm:prSet presAssocID="{AE5D41F8-ED0E-4289-9554-4936B511D4B4}" presName="srcNode" presStyleLbl="node1" presStyleIdx="0" presStyleCnt="5"/>
      <dgm:spPr/>
    </dgm:pt>
    <dgm:pt modelId="{6F5F3889-4BE2-4F0B-852B-7FCCB8158730}" type="pres">
      <dgm:prSet presAssocID="{AE5D41F8-ED0E-4289-9554-4936B511D4B4}" presName="conn" presStyleLbl="parChTrans1D2" presStyleIdx="0" presStyleCnt="1" custLinFactNeighborX="-6529" custLinFactNeighborY="-1166"/>
      <dgm:spPr/>
    </dgm:pt>
    <dgm:pt modelId="{C1FAA7A0-4D86-4E9D-BA96-F6A30E3A3E63}" type="pres">
      <dgm:prSet presAssocID="{AE5D41F8-ED0E-4289-9554-4936B511D4B4}" presName="extraNode" presStyleLbl="node1" presStyleIdx="0" presStyleCnt="5"/>
      <dgm:spPr/>
    </dgm:pt>
    <dgm:pt modelId="{6E5335D7-EC0C-400C-BDDC-5E3F860A7864}" type="pres">
      <dgm:prSet presAssocID="{AE5D41F8-ED0E-4289-9554-4936B511D4B4}" presName="dstNode" presStyleLbl="node1" presStyleIdx="0" presStyleCnt="5"/>
      <dgm:spPr/>
    </dgm:pt>
    <dgm:pt modelId="{64B56955-075C-41FF-8417-A8C4D7E6EF3E}" type="pres">
      <dgm:prSet presAssocID="{BFB9B6C3-6CD1-459F-9EDD-9C2C5515EA64}" presName="text_1" presStyleLbl="node1" presStyleIdx="0" presStyleCnt="5">
        <dgm:presLayoutVars>
          <dgm:bulletEnabled val="1"/>
        </dgm:presLayoutVars>
      </dgm:prSet>
      <dgm:spPr/>
    </dgm:pt>
    <dgm:pt modelId="{0580917F-070A-4EEB-ADF2-7604987A9EDA}" type="pres">
      <dgm:prSet presAssocID="{BFB9B6C3-6CD1-459F-9EDD-9C2C5515EA64}" presName="accent_1" presStyleCnt="0"/>
      <dgm:spPr/>
    </dgm:pt>
    <dgm:pt modelId="{EC9CFCA3-C3BB-409E-A653-25A457323F75}" type="pres">
      <dgm:prSet presAssocID="{BFB9B6C3-6CD1-459F-9EDD-9C2C5515EA64}" presName="accentRepeatNode" presStyleLbl="solidFgAcc1" presStyleIdx="0" presStyleCnt="5"/>
      <dgm:spPr>
        <a:ln>
          <a:solidFill>
            <a:srgbClr val="00599E"/>
          </a:solidFill>
        </a:ln>
      </dgm:spPr>
    </dgm:pt>
    <dgm:pt modelId="{0DD5AA17-ABDD-4008-9821-1526EFDAAE74}" type="pres">
      <dgm:prSet presAssocID="{508D8541-624B-472A-B934-E5D063CE1C9C}" presName="text_2" presStyleLbl="node1" presStyleIdx="1" presStyleCnt="5">
        <dgm:presLayoutVars>
          <dgm:bulletEnabled val="1"/>
        </dgm:presLayoutVars>
      </dgm:prSet>
      <dgm:spPr/>
    </dgm:pt>
    <dgm:pt modelId="{2F3C71BE-41CB-4A68-A2C8-75A277949E78}" type="pres">
      <dgm:prSet presAssocID="{508D8541-624B-472A-B934-E5D063CE1C9C}" presName="accent_2" presStyleCnt="0"/>
      <dgm:spPr/>
    </dgm:pt>
    <dgm:pt modelId="{7D37FF02-C5FF-490B-A0F6-794B154E25D7}" type="pres">
      <dgm:prSet presAssocID="{508D8541-624B-472A-B934-E5D063CE1C9C}" presName="accentRepeatNode" presStyleLbl="solidFgAcc1" presStyleIdx="1" presStyleCnt="5"/>
      <dgm:spPr>
        <a:ln>
          <a:solidFill>
            <a:srgbClr val="00599E"/>
          </a:solidFill>
        </a:ln>
      </dgm:spPr>
    </dgm:pt>
    <dgm:pt modelId="{C0F69C55-6154-4034-B281-28E1B9E2E0DD}" type="pres">
      <dgm:prSet presAssocID="{9D9F9532-AD84-4F15-946A-A10A2920D06C}" presName="text_3" presStyleLbl="node1" presStyleIdx="2" presStyleCnt="5">
        <dgm:presLayoutVars>
          <dgm:bulletEnabled val="1"/>
        </dgm:presLayoutVars>
      </dgm:prSet>
      <dgm:spPr/>
    </dgm:pt>
    <dgm:pt modelId="{2F252D7A-363C-4225-AF70-09FD274C843C}" type="pres">
      <dgm:prSet presAssocID="{9D9F9532-AD84-4F15-946A-A10A2920D06C}" presName="accent_3" presStyleCnt="0"/>
      <dgm:spPr/>
    </dgm:pt>
    <dgm:pt modelId="{929CEE94-E2DE-4821-81E0-392730FEF929}" type="pres">
      <dgm:prSet presAssocID="{9D9F9532-AD84-4F15-946A-A10A2920D06C}" presName="accentRepeatNode" presStyleLbl="solidFgAcc1" presStyleIdx="2" presStyleCnt="5"/>
      <dgm:spPr>
        <a:ln>
          <a:solidFill>
            <a:srgbClr val="00599E"/>
          </a:solidFill>
        </a:ln>
      </dgm:spPr>
    </dgm:pt>
    <dgm:pt modelId="{5F34BEB1-E6AE-4DCF-9C51-B63A22CC9093}" type="pres">
      <dgm:prSet presAssocID="{27941F80-A41B-44DA-AD4E-B5D828D74B50}" presName="text_4" presStyleLbl="node1" presStyleIdx="3" presStyleCnt="5">
        <dgm:presLayoutVars>
          <dgm:bulletEnabled val="1"/>
        </dgm:presLayoutVars>
      </dgm:prSet>
      <dgm:spPr/>
    </dgm:pt>
    <dgm:pt modelId="{51086010-AE87-45C7-BF81-4993F787ACC2}" type="pres">
      <dgm:prSet presAssocID="{27941F80-A41B-44DA-AD4E-B5D828D74B50}" presName="accent_4" presStyleCnt="0"/>
      <dgm:spPr/>
    </dgm:pt>
    <dgm:pt modelId="{1F8F848F-E8E8-4226-ACF1-8EF262EAFE47}" type="pres">
      <dgm:prSet presAssocID="{27941F80-A41B-44DA-AD4E-B5D828D74B50}" presName="accentRepeatNode" presStyleLbl="solidFgAcc1" presStyleIdx="3" presStyleCnt="5"/>
      <dgm:spPr>
        <a:ln>
          <a:solidFill>
            <a:srgbClr val="00599E"/>
          </a:solidFill>
        </a:ln>
      </dgm:spPr>
    </dgm:pt>
    <dgm:pt modelId="{86D82A25-6320-4428-89EC-5E1117E70239}" type="pres">
      <dgm:prSet presAssocID="{7A7C75FB-B32F-4975-B93B-74D60411B62E}" presName="text_5" presStyleLbl="node1" presStyleIdx="4" presStyleCnt="5">
        <dgm:presLayoutVars>
          <dgm:bulletEnabled val="1"/>
        </dgm:presLayoutVars>
      </dgm:prSet>
      <dgm:spPr/>
    </dgm:pt>
    <dgm:pt modelId="{A59D6558-519B-49B2-84B7-FD62C36C262C}" type="pres">
      <dgm:prSet presAssocID="{7A7C75FB-B32F-4975-B93B-74D60411B62E}" presName="accent_5" presStyleCnt="0"/>
      <dgm:spPr/>
    </dgm:pt>
    <dgm:pt modelId="{1ED16FD7-1546-47CF-8606-CDFEC4E798BB}" type="pres">
      <dgm:prSet presAssocID="{7A7C75FB-B32F-4975-B93B-74D60411B62E}" presName="accentRepeatNode" presStyleLbl="solidFgAcc1" presStyleIdx="4" presStyleCnt="5"/>
      <dgm:spPr>
        <a:ln>
          <a:solidFill>
            <a:srgbClr val="00599E"/>
          </a:solidFill>
        </a:ln>
      </dgm:spPr>
    </dgm:pt>
  </dgm:ptLst>
  <dgm:cxnLst>
    <dgm:cxn modelId="{E1D65A02-373B-4C6D-A3AB-30228999EE84}" srcId="{AE5D41F8-ED0E-4289-9554-4936B511D4B4}" destId="{508D8541-624B-472A-B934-E5D063CE1C9C}" srcOrd="1" destOrd="0" parTransId="{FD6BC23E-7A34-4CD8-97BC-4FEDC91D5B63}" sibTransId="{37313634-9A6C-4FE0-AD1D-69623074BE38}"/>
    <dgm:cxn modelId="{50276A0D-296C-4B71-BE6D-746EC5C159AD}" type="presOf" srcId="{27941F80-A41B-44DA-AD4E-B5D828D74B50}" destId="{5F34BEB1-E6AE-4DCF-9C51-B63A22CC9093}" srcOrd="0" destOrd="0" presId="urn:microsoft.com/office/officeart/2008/layout/VerticalCurvedList"/>
    <dgm:cxn modelId="{C1267962-2E16-460B-ABFD-F3DF77B0AEBA}" type="presOf" srcId="{BFB9B6C3-6CD1-459F-9EDD-9C2C5515EA64}" destId="{64B56955-075C-41FF-8417-A8C4D7E6EF3E}" srcOrd="0" destOrd="0" presId="urn:microsoft.com/office/officeart/2008/layout/VerticalCurvedList"/>
    <dgm:cxn modelId="{A9C8FE45-F0CA-4DFE-8E57-078B8838F922}" type="presOf" srcId="{AE5D41F8-ED0E-4289-9554-4936B511D4B4}" destId="{5A871B99-B1BA-4A3B-AF42-029794A595E6}" srcOrd="0" destOrd="0" presId="urn:microsoft.com/office/officeart/2008/layout/VerticalCurvedList"/>
    <dgm:cxn modelId="{B7FC2D4F-0085-4977-8FF9-37DD841FE5FF}" type="presOf" srcId="{9D9F9532-AD84-4F15-946A-A10A2920D06C}" destId="{C0F69C55-6154-4034-B281-28E1B9E2E0DD}" srcOrd="0" destOrd="0" presId="urn:microsoft.com/office/officeart/2008/layout/VerticalCurvedList"/>
    <dgm:cxn modelId="{1E86926F-A0EA-491C-9CF9-155F2D8EC9BA}" srcId="{AE5D41F8-ED0E-4289-9554-4936B511D4B4}" destId="{9D9F9532-AD84-4F15-946A-A10A2920D06C}" srcOrd="2" destOrd="0" parTransId="{EA23BBDE-214A-4A43-92A5-4E63D0C3FCA4}" sibTransId="{9A2B7B7A-26F5-4017-BAD5-75A9656C82F3}"/>
    <dgm:cxn modelId="{A3DE9586-8E43-47A4-8479-DBF6AA696522}" type="presOf" srcId="{508D8541-624B-472A-B934-E5D063CE1C9C}" destId="{0DD5AA17-ABDD-4008-9821-1526EFDAAE74}" srcOrd="0" destOrd="0" presId="urn:microsoft.com/office/officeart/2008/layout/VerticalCurvedList"/>
    <dgm:cxn modelId="{420FAEA9-DF52-4058-A9FE-C368051E4121}" type="presOf" srcId="{4C017343-3D17-43CC-A805-9C640F80E846}" destId="{6F5F3889-4BE2-4F0B-852B-7FCCB8158730}" srcOrd="0" destOrd="0" presId="urn:microsoft.com/office/officeart/2008/layout/VerticalCurvedList"/>
    <dgm:cxn modelId="{BA834BC9-C08A-4692-A7B7-DA500DDD866C}" srcId="{AE5D41F8-ED0E-4289-9554-4936B511D4B4}" destId="{7A7C75FB-B32F-4975-B93B-74D60411B62E}" srcOrd="4" destOrd="0" parTransId="{FB8B1FDC-432D-4565-A1BE-22CCCD35EB1F}" sibTransId="{1B8AABA0-D4D5-49B3-B30C-35805ED30E39}"/>
    <dgm:cxn modelId="{3081B4DC-50E9-4993-9E49-E424EA100F6B}" srcId="{AE5D41F8-ED0E-4289-9554-4936B511D4B4}" destId="{BFB9B6C3-6CD1-459F-9EDD-9C2C5515EA64}" srcOrd="0" destOrd="0" parTransId="{604E122B-B674-4637-9DDA-0B1938EAF182}" sibTransId="{4C017343-3D17-43CC-A805-9C640F80E846}"/>
    <dgm:cxn modelId="{92D179F4-2DE8-445B-8B63-6F88A4F8DFF0}" type="presOf" srcId="{7A7C75FB-B32F-4975-B93B-74D60411B62E}" destId="{86D82A25-6320-4428-89EC-5E1117E70239}" srcOrd="0" destOrd="0" presId="urn:microsoft.com/office/officeart/2008/layout/VerticalCurvedList"/>
    <dgm:cxn modelId="{4C8F78FE-233F-4DEE-9354-4708AF157311}" srcId="{AE5D41F8-ED0E-4289-9554-4936B511D4B4}" destId="{27941F80-A41B-44DA-AD4E-B5D828D74B50}" srcOrd="3" destOrd="0" parTransId="{1DDB35F3-CD5F-4ADE-9327-F9291FACCC4F}" sibTransId="{D81116DA-F7D4-446F-96E1-0AEDF9D9C415}"/>
    <dgm:cxn modelId="{DECD224B-0D50-4C64-B20A-017C56DD99FA}" type="presParOf" srcId="{5A871B99-B1BA-4A3B-AF42-029794A595E6}" destId="{A7B97C9E-6668-42BF-A7A5-360D38F93DA0}" srcOrd="0" destOrd="0" presId="urn:microsoft.com/office/officeart/2008/layout/VerticalCurvedList"/>
    <dgm:cxn modelId="{F38D8A8A-A535-479D-9589-B387421F8E8A}" type="presParOf" srcId="{A7B97C9E-6668-42BF-A7A5-360D38F93DA0}" destId="{8B1344B0-A572-41C8-9B44-4089D98E6AD1}" srcOrd="0" destOrd="0" presId="urn:microsoft.com/office/officeart/2008/layout/VerticalCurvedList"/>
    <dgm:cxn modelId="{4260D6B6-C84F-40C1-82B4-880CC82ED4B9}" type="presParOf" srcId="{8B1344B0-A572-41C8-9B44-4089D98E6AD1}" destId="{E9E56A4C-B08A-48C9-B99A-7644408570D3}" srcOrd="0" destOrd="0" presId="urn:microsoft.com/office/officeart/2008/layout/VerticalCurvedList"/>
    <dgm:cxn modelId="{E9760DF0-D053-44E0-B705-77F9AB832CFB}" type="presParOf" srcId="{8B1344B0-A572-41C8-9B44-4089D98E6AD1}" destId="{6F5F3889-4BE2-4F0B-852B-7FCCB8158730}" srcOrd="1" destOrd="0" presId="urn:microsoft.com/office/officeart/2008/layout/VerticalCurvedList"/>
    <dgm:cxn modelId="{7A0907F9-91E7-4B7A-A4AD-B8B48C80854C}" type="presParOf" srcId="{8B1344B0-A572-41C8-9B44-4089D98E6AD1}" destId="{C1FAA7A0-4D86-4E9D-BA96-F6A30E3A3E63}" srcOrd="2" destOrd="0" presId="urn:microsoft.com/office/officeart/2008/layout/VerticalCurvedList"/>
    <dgm:cxn modelId="{4F53736D-1B23-4666-9144-2B0F99814A6D}" type="presParOf" srcId="{8B1344B0-A572-41C8-9B44-4089D98E6AD1}" destId="{6E5335D7-EC0C-400C-BDDC-5E3F860A7864}" srcOrd="3" destOrd="0" presId="urn:microsoft.com/office/officeart/2008/layout/VerticalCurvedList"/>
    <dgm:cxn modelId="{E1783B6D-4117-4331-96EC-ECDD86FA32AD}" type="presParOf" srcId="{A7B97C9E-6668-42BF-A7A5-360D38F93DA0}" destId="{64B56955-075C-41FF-8417-A8C4D7E6EF3E}" srcOrd="1" destOrd="0" presId="urn:microsoft.com/office/officeart/2008/layout/VerticalCurvedList"/>
    <dgm:cxn modelId="{0C991F9E-2033-4DEF-9241-767B6BAD60EF}" type="presParOf" srcId="{A7B97C9E-6668-42BF-A7A5-360D38F93DA0}" destId="{0580917F-070A-4EEB-ADF2-7604987A9EDA}" srcOrd="2" destOrd="0" presId="urn:microsoft.com/office/officeart/2008/layout/VerticalCurvedList"/>
    <dgm:cxn modelId="{F8FCA24B-638B-4D4E-86FC-FB4B80A08DFD}" type="presParOf" srcId="{0580917F-070A-4EEB-ADF2-7604987A9EDA}" destId="{EC9CFCA3-C3BB-409E-A653-25A457323F75}" srcOrd="0" destOrd="0" presId="urn:microsoft.com/office/officeart/2008/layout/VerticalCurvedList"/>
    <dgm:cxn modelId="{00E28583-D35F-4FD6-9765-72BC7B8D0646}" type="presParOf" srcId="{A7B97C9E-6668-42BF-A7A5-360D38F93DA0}" destId="{0DD5AA17-ABDD-4008-9821-1526EFDAAE74}" srcOrd="3" destOrd="0" presId="urn:microsoft.com/office/officeart/2008/layout/VerticalCurvedList"/>
    <dgm:cxn modelId="{2CFD47C8-F632-4E21-BDB1-824A9C4DF101}" type="presParOf" srcId="{A7B97C9E-6668-42BF-A7A5-360D38F93DA0}" destId="{2F3C71BE-41CB-4A68-A2C8-75A277949E78}" srcOrd="4" destOrd="0" presId="urn:microsoft.com/office/officeart/2008/layout/VerticalCurvedList"/>
    <dgm:cxn modelId="{47D0758D-5651-4406-9525-16A6C33EAAD1}" type="presParOf" srcId="{2F3C71BE-41CB-4A68-A2C8-75A277949E78}" destId="{7D37FF02-C5FF-490B-A0F6-794B154E25D7}" srcOrd="0" destOrd="0" presId="urn:microsoft.com/office/officeart/2008/layout/VerticalCurvedList"/>
    <dgm:cxn modelId="{8ED4AE24-3F8A-4296-B8D4-2F034E1769F6}" type="presParOf" srcId="{A7B97C9E-6668-42BF-A7A5-360D38F93DA0}" destId="{C0F69C55-6154-4034-B281-28E1B9E2E0DD}" srcOrd="5" destOrd="0" presId="urn:microsoft.com/office/officeart/2008/layout/VerticalCurvedList"/>
    <dgm:cxn modelId="{384F9915-6524-4FEF-8BA7-CF5CDE9D5438}" type="presParOf" srcId="{A7B97C9E-6668-42BF-A7A5-360D38F93DA0}" destId="{2F252D7A-363C-4225-AF70-09FD274C843C}" srcOrd="6" destOrd="0" presId="urn:microsoft.com/office/officeart/2008/layout/VerticalCurvedList"/>
    <dgm:cxn modelId="{8BD7AC32-839E-43EC-95A3-72F0833C3928}" type="presParOf" srcId="{2F252D7A-363C-4225-AF70-09FD274C843C}" destId="{929CEE94-E2DE-4821-81E0-392730FEF929}" srcOrd="0" destOrd="0" presId="urn:microsoft.com/office/officeart/2008/layout/VerticalCurvedList"/>
    <dgm:cxn modelId="{EF967896-9771-4C06-96A2-16BC96C21BEB}" type="presParOf" srcId="{A7B97C9E-6668-42BF-A7A5-360D38F93DA0}" destId="{5F34BEB1-E6AE-4DCF-9C51-B63A22CC9093}" srcOrd="7" destOrd="0" presId="urn:microsoft.com/office/officeart/2008/layout/VerticalCurvedList"/>
    <dgm:cxn modelId="{C563AB0D-FD3E-46F4-9030-EEAE1EC95347}" type="presParOf" srcId="{A7B97C9E-6668-42BF-A7A5-360D38F93DA0}" destId="{51086010-AE87-45C7-BF81-4993F787ACC2}" srcOrd="8" destOrd="0" presId="urn:microsoft.com/office/officeart/2008/layout/VerticalCurvedList"/>
    <dgm:cxn modelId="{9011B25D-8EE5-49F7-99E6-7A1898C107F6}" type="presParOf" srcId="{51086010-AE87-45C7-BF81-4993F787ACC2}" destId="{1F8F848F-E8E8-4226-ACF1-8EF262EAFE47}" srcOrd="0" destOrd="0" presId="urn:microsoft.com/office/officeart/2008/layout/VerticalCurvedList"/>
    <dgm:cxn modelId="{ACCD7ED5-7E05-45D0-AB80-F431FBD659D2}" type="presParOf" srcId="{A7B97C9E-6668-42BF-A7A5-360D38F93DA0}" destId="{86D82A25-6320-4428-89EC-5E1117E70239}" srcOrd="9" destOrd="0" presId="urn:microsoft.com/office/officeart/2008/layout/VerticalCurvedList"/>
    <dgm:cxn modelId="{89C60955-197A-4A8C-9661-5F81C8FFAAB3}" type="presParOf" srcId="{A7B97C9E-6668-42BF-A7A5-360D38F93DA0}" destId="{A59D6558-519B-49B2-84B7-FD62C36C262C}" srcOrd="10" destOrd="0" presId="urn:microsoft.com/office/officeart/2008/layout/VerticalCurvedList"/>
    <dgm:cxn modelId="{7473D468-F060-441D-BEA8-6590CE5529B7}" type="presParOf" srcId="{A59D6558-519B-49B2-84B7-FD62C36C262C}" destId="{1ED16FD7-1546-47CF-8606-CDFEC4E798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5C97F-B243-464C-A5A9-4743C130DC40}">
      <dsp:nvSpPr>
        <dsp:cNvPr id="0" name=""/>
        <dsp:cNvSpPr/>
      </dsp:nvSpPr>
      <dsp:spPr>
        <a:xfrm>
          <a:off x="1698487" y="1383121"/>
          <a:ext cx="1167345" cy="1027991"/>
        </a:xfrm>
        <a:prstGeom prst="ellipse">
          <a:avLst/>
        </a:prstGeom>
        <a:solidFill>
          <a:schemeClr val="accent2"/>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radeGothic LT Light"/>
              <a:cs typeface="Arial" panose="020B0604020202020204" pitchFamily="34" charset="0"/>
            </a:rPr>
            <a:t>12/2/24 – 12/9/24</a:t>
          </a:r>
        </a:p>
      </dsp:txBody>
      <dsp:txXfrm>
        <a:off x="1869441" y="1533667"/>
        <a:ext cx="825437" cy="726899"/>
      </dsp:txXfrm>
    </dsp:sp>
    <dsp:sp modelId="{8A7B1EF3-AF63-40C8-AC75-7102B7048409}">
      <dsp:nvSpPr>
        <dsp:cNvPr id="0" name=""/>
        <dsp:cNvSpPr/>
      </dsp:nvSpPr>
      <dsp:spPr>
        <a:xfrm rot="16262834">
          <a:off x="2242001" y="1312816"/>
          <a:ext cx="100952" cy="39808"/>
        </a:xfrm>
        <a:custGeom>
          <a:avLst/>
          <a:gdLst/>
          <a:ahLst/>
          <a:cxnLst/>
          <a:rect l="0" t="0" r="0" b="0"/>
          <a:pathLst>
            <a:path>
              <a:moveTo>
                <a:pt x="0" y="19904"/>
              </a:moveTo>
              <a:lnTo>
                <a:pt x="100952"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9953" y="1330196"/>
        <a:ext cx="5047" cy="5047"/>
      </dsp:txXfrm>
    </dsp:sp>
    <dsp:sp modelId="{73D0665D-46BE-4C04-88A1-302A69D4DD87}">
      <dsp:nvSpPr>
        <dsp:cNvPr id="0" name=""/>
        <dsp:cNvSpPr/>
      </dsp:nvSpPr>
      <dsp:spPr>
        <a:xfrm>
          <a:off x="1629085" y="82728"/>
          <a:ext cx="1350554" cy="1199604"/>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radeGothic LT Light"/>
              <a:cs typeface="Arial"/>
            </a:rPr>
            <a:t>Make changes to benefits</a:t>
          </a:r>
        </a:p>
      </dsp:txBody>
      <dsp:txXfrm>
        <a:off x="1826869" y="258406"/>
        <a:ext cx="954986" cy="848248"/>
      </dsp:txXfrm>
    </dsp:sp>
    <dsp:sp modelId="{48DB4A59-197D-44D1-A885-93E1CAF03C5D}">
      <dsp:nvSpPr>
        <dsp:cNvPr id="0" name=""/>
        <dsp:cNvSpPr/>
      </dsp:nvSpPr>
      <dsp:spPr>
        <a:xfrm rot="73558">
          <a:off x="2865643" y="1891385"/>
          <a:ext cx="157520" cy="39808"/>
        </a:xfrm>
        <a:custGeom>
          <a:avLst/>
          <a:gdLst/>
          <a:ahLst/>
          <a:cxnLst/>
          <a:rect l="0" t="0" r="0" b="0"/>
          <a:pathLst>
            <a:path>
              <a:moveTo>
                <a:pt x="0" y="19904"/>
              </a:moveTo>
              <a:lnTo>
                <a:pt x="157520"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0465" y="1907351"/>
        <a:ext cx="7876" cy="7876"/>
      </dsp:txXfrm>
    </dsp:sp>
    <dsp:sp modelId="{2D21B295-7131-4E13-A057-0E61245B6CE1}">
      <dsp:nvSpPr>
        <dsp:cNvPr id="0" name=""/>
        <dsp:cNvSpPr/>
      </dsp:nvSpPr>
      <dsp:spPr>
        <a:xfrm>
          <a:off x="3022760" y="1365549"/>
          <a:ext cx="1625439" cy="1129618"/>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radeGothic LT Light"/>
              <a:cs typeface="Arial" panose="020B0604020202020204" pitchFamily="34" charset="0"/>
            </a:rPr>
            <a:t>Add or remove dependent(s)</a:t>
          </a:r>
          <a:endParaRPr lang="en-US" sz="1400" kern="1200" dirty="0">
            <a:solidFill>
              <a:schemeClr val="tx1"/>
            </a:solidFill>
            <a:latin typeface="TradeGothic LT Light"/>
            <a:cs typeface="Arial" panose="020B0604020202020204" pitchFamily="34" charset="0"/>
          </a:endParaRPr>
        </a:p>
      </dsp:txBody>
      <dsp:txXfrm>
        <a:off x="3260800" y="1530978"/>
        <a:ext cx="1149359" cy="798760"/>
      </dsp:txXfrm>
    </dsp:sp>
    <dsp:sp modelId="{FAD0227F-42EE-4ED9-AC21-07A4A4BECA39}">
      <dsp:nvSpPr>
        <dsp:cNvPr id="0" name=""/>
        <dsp:cNvSpPr/>
      </dsp:nvSpPr>
      <dsp:spPr>
        <a:xfrm rot="5267486">
          <a:off x="2183789" y="2513740"/>
          <a:ext cx="245839" cy="39808"/>
        </a:xfrm>
        <a:custGeom>
          <a:avLst/>
          <a:gdLst/>
          <a:ahLst/>
          <a:cxnLst/>
          <a:rect l="0" t="0" r="0" b="0"/>
          <a:pathLst>
            <a:path>
              <a:moveTo>
                <a:pt x="0" y="19904"/>
              </a:moveTo>
              <a:lnTo>
                <a:pt x="245839"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0562" y="2527499"/>
        <a:ext cx="12291" cy="12291"/>
      </dsp:txXfrm>
    </dsp:sp>
    <dsp:sp modelId="{57771F75-9D78-46C2-A312-899A027A778D}">
      <dsp:nvSpPr>
        <dsp:cNvPr id="0" name=""/>
        <dsp:cNvSpPr/>
      </dsp:nvSpPr>
      <dsp:spPr>
        <a:xfrm>
          <a:off x="1714412" y="2656208"/>
          <a:ext cx="1233692" cy="1027991"/>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radeGothic LT Light"/>
              <a:cs typeface="Arial" panose="020B0604020202020204" pitchFamily="34" charset="0"/>
            </a:rPr>
            <a:t>Enroll in coverage for the first time</a:t>
          </a:r>
        </a:p>
      </dsp:txBody>
      <dsp:txXfrm>
        <a:off x="1895082" y="2806754"/>
        <a:ext cx="872352" cy="726899"/>
      </dsp:txXfrm>
    </dsp:sp>
    <dsp:sp modelId="{085AF010-BD5A-4D0A-A7AE-ACC497F0549D}">
      <dsp:nvSpPr>
        <dsp:cNvPr id="0" name=""/>
        <dsp:cNvSpPr/>
      </dsp:nvSpPr>
      <dsp:spPr>
        <a:xfrm rot="10722247">
          <a:off x="1625636" y="1891238"/>
          <a:ext cx="73053" cy="39808"/>
        </a:xfrm>
        <a:custGeom>
          <a:avLst/>
          <a:gdLst/>
          <a:ahLst/>
          <a:cxnLst/>
          <a:rect l="0" t="0" r="0" b="0"/>
          <a:pathLst>
            <a:path>
              <a:moveTo>
                <a:pt x="0" y="19904"/>
              </a:moveTo>
              <a:lnTo>
                <a:pt x="73053" y="19904"/>
              </a:lnTo>
            </a:path>
          </a:pathLst>
        </a:custGeom>
        <a:noFill/>
        <a:ln w="1905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336" y="1909316"/>
        <a:ext cx="3652" cy="3652"/>
      </dsp:txXfrm>
    </dsp:sp>
    <dsp:sp modelId="{7359EF8C-0E5E-4C6B-8223-62864A8F73E9}">
      <dsp:nvSpPr>
        <dsp:cNvPr id="0" name=""/>
        <dsp:cNvSpPr/>
      </dsp:nvSpPr>
      <dsp:spPr>
        <a:xfrm>
          <a:off x="0" y="1365541"/>
          <a:ext cx="1626076" cy="1129618"/>
        </a:xfrm>
        <a:prstGeom prst="ellipse">
          <a:avLst/>
        </a:prstGeom>
        <a:solidFill>
          <a:schemeClr val="accent4">
            <a:lumMod val="20000"/>
            <a:lumOff val="80000"/>
          </a:schemeClr>
        </a:solidFill>
        <a:ln w="222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radeGothic LT Light"/>
              <a:cs typeface="Arial" panose="020B0604020202020204" pitchFamily="34" charset="0"/>
            </a:rPr>
            <a:t>Waive coverage previously elected</a:t>
          </a:r>
        </a:p>
      </dsp:txBody>
      <dsp:txXfrm>
        <a:off x="238133" y="1530970"/>
        <a:ext cx="1149810" cy="79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F3889-4BE2-4F0B-852B-7FCCB8158730}">
      <dsp:nvSpPr>
        <dsp:cNvPr id="0" name=""/>
        <dsp:cNvSpPr/>
      </dsp:nvSpPr>
      <dsp:spPr>
        <a:xfrm>
          <a:off x="-5263870" y="-879281"/>
          <a:ext cx="6268175" cy="6268175"/>
        </a:xfrm>
        <a:prstGeom prst="blockArc">
          <a:avLst>
            <a:gd name="adj1" fmla="val 18900000"/>
            <a:gd name="adj2" fmla="val 2700000"/>
            <a:gd name="adj3" fmla="val 345"/>
          </a:avLst>
        </a:prstGeom>
        <a:solidFill>
          <a:schemeClr val="accent2"/>
        </a:solidFill>
        <a:ln w="1905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64B56955-075C-41FF-8417-A8C4D7E6EF3E}">
      <dsp:nvSpPr>
        <dsp:cNvPr id="0" name=""/>
        <dsp:cNvSpPr/>
      </dsp:nvSpPr>
      <dsp:spPr>
        <a:xfrm>
          <a:off x="439222" y="290893"/>
          <a:ext cx="6506644" cy="582159"/>
        </a:xfrm>
        <a:prstGeom prst="rect">
          <a:avLst/>
        </a:prstGeom>
        <a:solidFill>
          <a:srgbClr val="D1D1D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latin typeface="TradeGothic LT Light"/>
            </a:rPr>
            <a:t>Key Points for 2025</a:t>
          </a:r>
        </a:p>
      </dsp:txBody>
      <dsp:txXfrm>
        <a:off x="439222" y="290893"/>
        <a:ext cx="6506644" cy="582159"/>
      </dsp:txXfrm>
    </dsp:sp>
    <dsp:sp modelId="{EC9CFCA3-C3BB-409E-A653-25A457323F75}">
      <dsp:nvSpPr>
        <dsp:cNvPr id="0" name=""/>
        <dsp:cNvSpPr/>
      </dsp:nvSpPr>
      <dsp:spPr>
        <a:xfrm>
          <a:off x="75373" y="218123"/>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0DD5AA17-ABDD-4008-9821-1526EFDAAE74}">
      <dsp:nvSpPr>
        <dsp:cNvPr id="0" name=""/>
        <dsp:cNvSpPr/>
      </dsp:nvSpPr>
      <dsp:spPr>
        <a:xfrm>
          <a:off x="856381" y="1163853"/>
          <a:ext cx="6089485" cy="582159"/>
        </a:xfrm>
        <a:prstGeom prst="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latin typeface="TradeGothic LT Light"/>
            </a:rPr>
            <a:t>Medical Plan Options</a:t>
          </a:r>
        </a:p>
      </dsp:txBody>
      <dsp:txXfrm>
        <a:off x="856381" y="1163853"/>
        <a:ext cx="6089485" cy="582159"/>
      </dsp:txXfrm>
    </dsp:sp>
    <dsp:sp modelId="{7D37FF02-C5FF-490B-A0F6-794B154E25D7}">
      <dsp:nvSpPr>
        <dsp:cNvPr id="0" name=""/>
        <dsp:cNvSpPr/>
      </dsp:nvSpPr>
      <dsp:spPr>
        <a:xfrm>
          <a:off x="492531" y="1091083"/>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C0F69C55-6154-4034-B281-28E1B9E2E0DD}">
      <dsp:nvSpPr>
        <dsp:cNvPr id="0" name=""/>
        <dsp:cNvSpPr/>
      </dsp:nvSpPr>
      <dsp:spPr>
        <a:xfrm>
          <a:off x="984415" y="2036812"/>
          <a:ext cx="5961451" cy="582159"/>
        </a:xfrm>
        <a:prstGeom prst="rect">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latin typeface="TradeGothic LT Light"/>
            </a:rPr>
            <a:t>Spending Accounts</a:t>
          </a:r>
        </a:p>
      </dsp:txBody>
      <dsp:txXfrm>
        <a:off x="984415" y="2036812"/>
        <a:ext cx="5961451" cy="582159"/>
      </dsp:txXfrm>
    </dsp:sp>
    <dsp:sp modelId="{929CEE94-E2DE-4821-81E0-392730FEF929}">
      <dsp:nvSpPr>
        <dsp:cNvPr id="0" name=""/>
        <dsp:cNvSpPr/>
      </dsp:nvSpPr>
      <dsp:spPr>
        <a:xfrm>
          <a:off x="620565" y="1964042"/>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5F34BEB1-E6AE-4DCF-9C51-B63A22CC9093}">
      <dsp:nvSpPr>
        <dsp:cNvPr id="0" name=""/>
        <dsp:cNvSpPr/>
      </dsp:nvSpPr>
      <dsp:spPr>
        <a:xfrm>
          <a:off x="856381" y="2909772"/>
          <a:ext cx="6089485" cy="582159"/>
        </a:xfrm>
        <a:prstGeom prst="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latin typeface="TradeGothic LT Light"/>
            </a:rPr>
            <a:t>Supplemental Benefits</a:t>
          </a:r>
        </a:p>
      </dsp:txBody>
      <dsp:txXfrm>
        <a:off x="856381" y="2909772"/>
        <a:ext cx="6089485" cy="582159"/>
      </dsp:txXfrm>
    </dsp:sp>
    <dsp:sp modelId="{1F8F848F-E8E8-4226-ACF1-8EF262EAFE47}">
      <dsp:nvSpPr>
        <dsp:cNvPr id="0" name=""/>
        <dsp:cNvSpPr/>
      </dsp:nvSpPr>
      <dsp:spPr>
        <a:xfrm>
          <a:off x="492531" y="2837002"/>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 modelId="{86D82A25-6320-4428-89EC-5E1117E70239}">
      <dsp:nvSpPr>
        <dsp:cNvPr id="0" name=""/>
        <dsp:cNvSpPr/>
      </dsp:nvSpPr>
      <dsp:spPr>
        <a:xfrm>
          <a:off x="439222" y="3782732"/>
          <a:ext cx="6506644" cy="582159"/>
        </a:xfrm>
        <a:prstGeom prst="rect">
          <a:avLst/>
        </a:prstGeom>
        <a:solidFill>
          <a:srgbClr val="D1D1D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08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TradeGothic LT Light"/>
            </a:rPr>
            <a:t>Customer Service Resources</a:t>
          </a:r>
          <a:endParaRPr lang="en-US" sz="3200" b="0" kern="1200" dirty="0">
            <a:solidFill>
              <a:schemeClr val="tx1"/>
            </a:solidFill>
            <a:latin typeface="TradeGothic LT Light"/>
          </a:endParaRPr>
        </a:p>
      </dsp:txBody>
      <dsp:txXfrm>
        <a:off x="439222" y="3782732"/>
        <a:ext cx="6506644" cy="582159"/>
      </dsp:txXfrm>
    </dsp:sp>
    <dsp:sp modelId="{1ED16FD7-1546-47CF-8606-CDFEC4E798BB}">
      <dsp:nvSpPr>
        <dsp:cNvPr id="0" name=""/>
        <dsp:cNvSpPr/>
      </dsp:nvSpPr>
      <dsp:spPr>
        <a:xfrm>
          <a:off x="75373" y="3709962"/>
          <a:ext cx="727699" cy="727699"/>
        </a:xfrm>
        <a:prstGeom prst="ellipse">
          <a:avLst/>
        </a:prstGeom>
        <a:solidFill>
          <a:schemeClr val="lt1">
            <a:hueOff val="0"/>
            <a:satOff val="0"/>
            <a:lumOff val="0"/>
            <a:alphaOff val="0"/>
          </a:schemeClr>
        </a:solidFill>
        <a:ln w="19050" cap="flat" cmpd="sng" algn="ctr">
          <a:solidFill>
            <a:srgbClr val="00599E"/>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0" tIns="47780" rIns="95560" bIns="47780" rtlCol="0"/>
          <a:lstStyle>
            <a:lvl1pPr algn="l">
              <a:defRPr sz="1300">
                <a:cs typeface="+mn-cs"/>
              </a:defRPr>
            </a:lvl1pPr>
          </a:lstStyle>
          <a:p>
            <a:pPr>
              <a:defRPr/>
            </a:pPr>
            <a:endParaRPr lang="en-US" dirty="0"/>
          </a:p>
        </p:txBody>
      </p:sp>
      <p:sp>
        <p:nvSpPr>
          <p:cNvPr id="3" name="Date Placeholder 2"/>
          <p:cNvSpPr>
            <a:spLocks noGrp="1"/>
          </p:cNvSpPr>
          <p:nvPr>
            <p:ph type="dt" sz="quarter" idx="1"/>
          </p:nvPr>
        </p:nvSpPr>
        <p:spPr>
          <a:xfrm>
            <a:off x="4143832" y="0"/>
            <a:ext cx="3169698" cy="480226"/>
          </a:xfrm>
          <a:prstGeom prst="rect">
            <a:avLst/>
          </a:prstGeom>
        </p:spPr>
        <p:txBody>
          <a:bodyPr vert="horz" lIns="95560" tIns="47780" rIns="95560" bIns="47780" rtlCol="0"/>
          <a:lstStyle>
            <a:lvl1pPr algn="r">
              <a:defRPr sz="1300">
                <a:cs typeface="+mn-cs"/>
              </a:defRPr>
            </a:lvl1pPr>
          </a:lstStyle>
          <a:p>
            <a:pPr>
              <a:defRPr/>
            </a:pPr>
            <a:fld id="{66F2ABDD-F415-4129-9CA0-973A9A66B7D5}" type="datetimeFigureOut">
              <a:rPr lang="en-US"/>
              <a:pPr>
                <a:defRPr/>
              </a:pPr>
              <a:t>12/2/2024</a:t>
            </a:fld>
            <a:endParaRPr lang="en-US" dirty="0"/>
          </a:p>
        </p:txBody>
      </p:sp>
      <p:sp>
        <p:nvSpPr>
          <p:cNvPr id="4" name="Footer Placeholder 3"/>
          <p:cNvSpPr>
            <a:spLocks noGrp="1"/>
          </p:cNvSpPr>
          <p:nvPr>
            <p:ph type="ftr" sz="quarter" idx="2"/>
          </p:nvPr>
        </p:nvSpPr>
        <p:spPr>
          <a:xfrm>
            <a:off x="0" y="9119325"/>
            <a:ext cx="3169698" cy="480226"/>
          </a:xfrm>
          <a:prstGeom prst="rect">
            <a:avLst/>
          </a:prstGeom>
        </p:spPr>
        <p:txBody>
          <a:bodyPr vert="horz" lIns="95560" tIns="47780" rIns="95560" bIns="47780" rtlCol="0" anchor="b"/>
          <a:lstStyle>
            <a:lvl1pPr algn="l">
              <a:defRPr sz="1300">
                <a:cs typeface="+mn-cs"/>
              </a:defRPr>
            </a:lvl1pPr>
          </a:lstStyle>
          <a:p>
            <a:pPr>
              <a:defRPr/>
            </a:pPr>
            <a:endParaRPr lang="en-US" dirty="0"/>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0" tIns="47780" rIns="95560" bIns="47780" rtlCol="0" anchor="b"/>
          <a:lstStyle>
            <a:lvl1pPr algn="r">
              <a:defRPr sz="1300">
                <a:cs typeface="+mn-cs"/>
              </a:defRPr>
            </a:lvl1pPr>
          </a:lstStyle>
          <a:p>
            <a:pPr>
              <a:defRPr/>
            </a:pPr>
            <a:fld id="{25028227-64D0-4F03-AD33-8FC03003F7F3}" type="slidenum">
              <a:rPr lang="en-US"/>
              <a:pPr>
                <a:defRPr/>
              </a:pPr>
              <a:t>‹#›</a:t>
            </a:fld>
            <a:endParaRPr lang="en-US" dirty="0"/>
          </a:p>
        </p:txBody>
      </p:sp>
    </p:spTree>
    <p:extLst>
      <p:ext uri="{BB962C8B-B14F-4D97-AF65-F5344CB8AC3E}">
        <p14:creationId xmlns:p14="http://schemas.microsoft.com/office/powerpoint/2010/main" val="40431368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1368" cy="480226"/>
          </a:xfrm>
          <a:prstGeom prst="rect">
            <a:avLst/>
          </a:prstGeom>
        </p:spPr>
        <p:txBody>
          <a:bodyPr vert="horz" lIns="96653" tIns="48328" rIns="96653" bIns="48328"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142162" y="0"/>
            <a:ext cx="3171368" cy="480226"/>
          </a:xfrm>
          <a:prstGeom prst="rect">
            <a:avLst/>
          </a:prstGeom>
        </p:spPr>
        <p:txBody>
          <a:bodyPr vert="horz" lIns="96653" tIns="48328" rIns="96653" bIns="48328" rtlCol="0"/>
          <a:lstStyle>
            <a:lvl1pPr algn="r" fontAlgn="auto">
              <a:spcBef>
                <a:spcPts val="0"/>
              </a:spcBef>
              <a:spcAft>
                <a:spcPts val="0"/>
              </a:spcAft>
              <a:defRPr sz="1300">
                <a:latin typeface="+mn-lt"/>
                <a:cs typeface="+mn-cs"/>
              </a:defRPr>
            </a:lvl1pPr>
          </a:lstStyle>
          <a:p>
            <a:pPr>
              <a:defRPr/>
            </a:pPr>
            <a:fld id="{59E91D81-12E8-4552-9075-FEFA8039A2C4}" type="datetimeFigureOut">
              <a:rPr lang="en-US"/>
              <a:pPr>
                <a:defRPr/>
              </a:pPr>
              <a:t>12/2/2024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8" rIns="96653" bIns="48328" rtlCol="0" anchor="ctr"/>
          <a:lstStyle/>
          <a:p>
            <a:pPr lvl="0"/>
            <a:endParaRPr lang="en-US" noProof="0" dirty="0"/>
          </a:p>
        </p:txBody>
      </p:sp>
      <p:sp>
        <p:nvSpPr>
          <p:cNvPr id="5" name="Notes Placeholder 4"/>
          <p:cNvSpPr>
            <a:spLocks noGrp="1"/>
          </p:cNvSpPr>
          <p:nvPr>
            <p:ph type="body" sz="quarter" idx="3"/>
          </p:nvPr>
        </p:nvSpPr>
        <p:spPr>
          <a:xfrm>
            <a:off x="731855" y="4561313"/>
            <a:ext cx="5851492" cy="4320375"/>
          </a:xfrm>
          <a:prstGeom prst="rect">
            <a:avLst/>
          </a:prstGeom>
        </p:spPr>
        <p:txBody>
          <a:bodyPr vert="horz" lIns="96653" tIns="48328" rIns="96653" bIns="4832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325"/>
            <a:ext cx="3171368" cy="480226"/>
          </a:xfrm>
          <a:prstGeom prst="rect">
            <a:avLst/>
          </a:prstGeom>
        </p:spPr>
        <p:txBody>
          <a:bodyPr vert="horz" lIns="96653" tIns="48328" rIns="96653" bIns="48328"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2162" y="9119325"/>
            <a:ext cx="3171368" cy="480226"/>
          </a:xfrm>
          <a:prstGeom prst="rect">
            <a:avLst/>
          </a:prstGeom>
        </p:spPr>
        <p:txBody>
          <a:bodyPr vert="horz" lIns="96653" tIns="48328" rIns="96653" bIns="48328" rtlCol="0" anchor="b"/>
          <a:lstStyle>
            <a:lvl1pPr algn="r" fontAlgn="auto">
              <a:spcBef>
                <a:spcPts val="0"/>
              </a:spcBef>
              <a:spcAft>
                <a:spcPts val="0"/>
              </a:spcAft>
              <a:defRPr sz="1300">
                <a:latin typeface="+mn-lt"/>
                <a:cs typeface="+mn-cs"/>
              </a:defRPr>
            </a:lvl1pPr>
          </a:lstStyle>
          <a:p>
            <a:pPr>
              <a:defRPr/>
            </a:pPr>
            <a:fld id="{CE962ECB-D1FB-445F-84D1-B1152139A856}" type="slidenum">
              <a:rPr lang="en-US"/>
              <a:pPr>
                <a:defRPr/>
              </a:pPr>
              <a:t>‹#›</a:t>
            </a:fld>
            <a:endParaRPr lang="en-US" dirty="0"/>
          </a:p>
        </p:txBody>
      </p:sp>
    </p:spTree>
    <p:extLst>
      <p:ext uri="{BB962C8B-B14F-4D97-AF65-F5344CB8AC3E}">
        <p14:creationId xmlns:p14="http://schemas.microsoft.com/office/powerpoint/2010/main" val="87091273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a:t>
            </a:fld>
            <a:endParaRPr lang="en-US" dirty="0"/>
          </a:p>
        </p:txBody>
      </p:sp>
    </p:spTree>
    <p:extLst>
      <p:ext uri="{BB962C8B-B14F-4D97-AF65-F5344CB8AC3E}">
        <p14:creationId xmlns:p14="http://schemas.microsoft.com/office/powerpoint/2010/main" val="12544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10</a:t>
            </a:fld>
            <a:endParaRPr lang="en-US" dirty="0"/>
          </a:p>
        </p:txBody>
      </p:sp>
    </p:spTree>
    <p:extLst>
      <p:ext uri="{BB962C8B-B14F-4D97-AF65-F5344CB8AC3E}">
        <p14:creationId xmlns:p14="http://schemas.microsoft.com/office/powerpoint/2010/main" val="219041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11</a:t>
            </a:fld>
            <a:endParaRPr lang="en-US" dirty="0"/>
          </a:p>
        </p:txBody>
      </p:sp>
    </p:spTree>
    <p:extLst>
      <p:ext uri="{BB962C8B-B14F-4D97-AF65-F5344CB8AC3E}">
        <p14:creationId xmlns:p14="http://schemas.microsoft.com/office/powerpoint/2010/main" val="254728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13</a:t>
            </a:fld>
            <a:endParaRPr lang="en-US" dirty="0"/>
          </a:p>
        </p:txBody>
      </p:sp>
    </p:spTree>
    <p:extLst>
      <p:ext uri="{BB962C8B-B14F-4D97-AF65-F5344CB8AC3E}">
        <p14:creationId xmlns:p14="http://schemas.microsoft.com/office/powerpoint/2010/main" val="339203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14</a:t>
            </a:fld>
            <a:endParaRPr lang="en-US" dirty="0"/>
          </a:p>
        </p:txBody>
      </p:sp>
    </p:spTree>
    <p:extLst>
      <p:ext uri="{BB962C8B-B14F-4D97-AF65-F5344CB8AC3E}">
        <p14:creationId xmlns:p14="http://schemas.microsoft.com/office/powerpoint/2010/main" val="137019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15</a:t>
            </a:fld>
            <a:endParaRPr lang="en-US" dirty="0"/>
          </a:p>
        </p:txBody>
      </p:sp>
    </p:spTree>
    <p:extLst>
      <p:ext uri="{BB962C8B-B14F-4D97-AF65-F5344CB8AC3E}">
        <p14:creationId xmlns:p14="http://schemas.microsoft.com/office/powerpoint/2010/main" val="315961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17</a:t>
            </a:fld>
            <a:endParaRPr lang="en-US" dirty="0"/>
          </a:p>
        </p:txBody>
      </p:sp>
    </p:spTree>
    <p:extLst>
      <p:ext uri="{BB962C8B-B14F-4D97-AF65-F5344CB8AC3E}">
        <p14:creationId xmlns:p14="http://schemas.microsoft.com/office/powerpoint/2010/main" val="200036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18</a:t>
            </a:fld>
            <a:endParaRPr lang="en-US" dirty="0"/>
          </a:p>
        </p:txBody>
      </p:sp>
    </p:spTree>
    <p:extLst>
      <p:ext uri="{BB962C8B-B14F-4D97-AF65-F5344CB8AC3E}">
        <p14:creationId xmlns:p14="http://schemas.microsoft.com/office/powerpoint/2010/main" val="381288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20</a:t>
            </a:fld>
            <a:endParaRPr lang="en-US" dirty="0"/>
          </a:p>
        </p:txBody>
      </p:sp>
    </p:spTree>
    <p:extLst>
      <p:ext uri="{BB962C8B-B14F-4D97-AF65-F5344CB8AC3E}">
        <p14:creationId xmlns:p14="http://schemas.microsoft.com/office/powerpoint/2010/main" val="281618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BBE70617-5947-4892-A656-9539E5D7A7C9}" type="slidenum">
              <a:rPr lang="en-US" smtClean="0"/>
              <a:pPr>
                <a:defRPr/>
              </a:pPr>
              <a:t>21</a:t>
            </a:fld>
            <a:endParaRPr lang="en-US" dirty="0"/>
          </a:p>
        </p:txBody>
      </p:sp>
      <p:sp>
        <p:nvSpPr>
          <p:cNvPr id="2" name="Header Placeholder 1"/>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165859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22</a:t>
            </a:fld>
            <a:endParaRPr lang="en-US" dirty="0"/>
          </a:p>
        </p:txBody>
      </p:sp>
    </p:spTree>
    <p:extLst>
      <p:ext uri="{BB962C8B-B14F-4D97-AF65-F5344CB8AC3E}">
        <p14:creationId xmlns:p14="http://schemas.microsoft.com/office/powerpoint/2010/main" val="165615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a:t>
            </a:fld>
            <a:endParaRPr lang="en-US" dirty="0"/>
          </a:p>
        </p:txBody>
      </p:sp>
    </p:spTree>
    <p:extLst>
      <p:ext uri="{BB962C8B-B14F-4D97-AF65-F5344CB8AC3E}">
        <p14:creationId xmlns:p14="http://schemas.microsoft.com/office/powerpoint/2010/main" val="1133478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a:t>Mention EOI</a:t>
            </a:r>
            <a:endParaRPr lang="en-US" dirty="0"/>
          </a:p>
        </p:txBody>
      </p:sp>
      <p:sp>
        <p:nvSpPr>
          <p:cNvPr id="4" name="Slide Number Placeholder 3"/>
          <p:cNvSpPr>
            <a:spLocks noGrp="1"/>
          </p:cNvSpPr>
          <p:nvPr>
            <p:ph type="sldNum" sz="quarter" idx="10"/>
          </p:nvPr>
        </p:nvSpPr>
        <p:spPr/>
        <p:txBody>
          <a:bodyPr/>
          <a:lstStyle/>
          <a:p>
            <a:pPr>
              <a:defRPr/>
            </a:pPr>
            <a:fld id="{CE962ECB-D1FB-445F-84D1-B1152139A856}" type="slidenum">
              <a:rPr lang="en-US" smtClean="0"/>
              <a:pPr>
                <a:defRPr/>
              </a:pPr>
              <a:t>23</a:t>
            </a:fld>
            <a:endParaRPr lang="en-US" dirty="0"/>
          </a:p>
        </p:txBody>
      </p:sp>
      <p:sp>
        <p:nvSpPr>
          <p:cNvPr id="5" name="Header Placeholder 4"/>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542903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29</a:t>
            </a:fld>
            <a:endParaRPr lang="en-US" dirty="0"/>
          </a:p>
        </p:txBody>
      </p:sp>
    </p:spTree>
    <p:extLst>
      <p:ext uri="{BB962C8B-B14F-4D97-AF65-F5344CB8AC3E}">
        <p14:creationId xmlns:p14="http://schemas.microsoft.com/office/powerpoint/2010/main" val="2034440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31</a:t>
            </a:fld>
            <a:endParaRPr lang="en-US" dirty="0"/>
          </a:p>
        </p:txBody>
      </p:sp>
    </p:spTree>
    <p:extLst>
      <p:ext uri="{BB962C8B-B14F-4D97-AF65-F5344CB8AC3E}">
        <p14:creationId xmlns:p14="http://schemas.microsoft.com/office/powerpoint/2010/main" val="96876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3</a:t>
            </a:fld>
            <a:endParaRPr lang="en-US" dirty="0"/>
          </a:p>
        </p:txBody>
      </p:sp>
    </p:spTree>
    <p:extLst>
      <p:ext uri="{BB962C8B-B14F-4D97-AF65-F5344CB8AC3E}">
        <p14:creationId xmlns:p14="http://schemas.microsoft.com/office/powerpoint/2010/main" val="27647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4</a:t>
            </a:fld>
            <a:endParaRPr lang="en-US" dirty="0"/>
          </a:p>
        </p:txBody>
      </p:sp>
    </p:spTree>
    <p:extLst>
      <p:ext uri="{BB962C8B-B14F-4D97-AF65-F5344CB8AC3E}">
        <p14:creationId xmlns:p14="http://schemas.microsoft.com/office/powerpoint/2010/main" val="191077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5</a:t>
            </a:fld>
            <a:endParaRPr lang="en-US" dirty="0"/>
          </a:p>
        </p:txBody>
      </p:sp>
    </p:spTree>
    <p:extLst>
      <p:ext uri="{BB962C8B-B14F-4D97-AF65-F5344CB8AC3E}">
        <p14:creationId xmlns:p14="http://schemas.microsoft.com/office/powerpoint/2010/main" val="132619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6</a:t>
            </a:fld>
            <a:endParaRPr lang="en-US" dirty="0"/>
          </a:p>
        </p:txBody>
      </p:sp>
    </p:spTree>
    <p:extLst>
      <p:ext uri="{BB962C8B-B14F-4D97-AF65-F5344CB8AC3E}">
        <p14:creationId xmlns:p14="http://schemas.microsoft.com/office/powerpoint/2010/main" val="205853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7</a:t>
            </a:fld>
            <a:endParaRPr lang="en-US" dirty="0"/>
          </a:p>
        </p:txBody>
      </p:sp>
    </p:spTree>
    <p:extLst>
      <p:ext uri="{BB962C8B-B14F-4D97-AF65-F5344CB8AC3E}">
        <p14:creationId xmlns:p14="http://schemas.microsoft.com/office/powerpoint/2010/main" val="147475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E962ECB-D1FB-445F-84D1-B1152139A856}" type="slidenum">
              <a:rPr lang="en-US" smtClean="0"/>
              <a:pPr>
                <a:defRPr/>
              </a:pPr>
              <a:t>8</a:t>
            </a:fld>
            <a:endParaRPr lang="en-US" dirty="0"/>
          </a:p>
        </p:txBody>
      </p:sp>
    </p:spTree>
    <p:extLst>
      <p:ext uri="{BB962C8B-B14F-4D97-AF65-F5344CB8AC3E}">
        <p14:creationId xmlns:p14="http://schemas.microsoft.com/office/powerpoint/2010/main" val="193810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sz="quarter"/>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CE962ECB-D1FB-445F-84D1-B1152139A856}" type="slidenum">
              <a:rPr lang="en-US" smtClean="0"/>
              <a:pPr>
                <a:defRPr/>
              </a:pPr>
              <a:t>9</a:t>
            </a:fld>
            <a:endParaRPr lang="en-US" dirty="0"/>
          </a:p>
        </p:txBody>
      </p:sp>
    </p:spTree>
    <p:extLst>
      <p:ext uri="{BB962C8B-B14F-4D97-AF65-F5344CB8AC3E}">
        <p14:creationId xmlns:p14="http://schemas.microsoft.com/office/powerpoint/2010/main" val="98469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E5E92D6-839A-40F3-826C-8B23D7C1D503}" type="datetime1">
              <a:rPr lang="en-US"/>
              <a:pPr>
                <a:defRPr/>
              </a:pPr>
              <a:t>12/2/2024</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dirty="0"/>
              <a:t>Source: EBRI/MGA Consumer in Health Care Survey, 2009.</a:t>
            </a: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AC7ADEC-E9CF-4B7E-B6A1-32F98D3D78C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290FDCE-1FF8-4FE6-9DD3-BA64B27FCDEC}" type="datetime1">
              <a:rPr lang="en-US"/>
              <a:pPr>
                <a:defRPr/>
              </a:pPr>
              <a:t>12/2/2024</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Source: EBRI/MGA Consumer in Health Care Survey, 2009.</a:t>
            </a:r>
          </a:p>
        </p:txBody>
      </p:sp>
      <p:sp>
        <p:nvSpPr>
          <p:cNvPr id="6" name="Slide Number Placeholder 22"/>
          <p:cNvSpPr>
            <a:spLocks noGrp="1"/>
          </p:cNvSpPr>
          <p:nvPr>
            <p:ph type="sldNum" sz="quarter" idx="12"/>
          </p:nvPr>
        </p:nvSpPr>
        <p:spPr/>
        <p:txBody>
          <a:bodyPr/>
          <a:lstStyle>
            <a:lvl1pPr>
              <a:defRPr/>
            </a:lvl1pPr>
          </a:lstStyle>
          <a:p>
            <a:pPr>
              <a:defRPr/>
            </a:pPr>
            <a:fld id="{E0EBD2F8-42C9-4F96-8BB5-C17676EF1CA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5ED7FBA-1EA3-4F44-AD09-00397EB40D12}" type="datetime1">
              <a:rPr lang="en-US"/>
              <a:pPr>
                <a:defRPr/>
              </a:pPr>
              <a:t>12/2/2024</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dirty="0"/>
              <a:t>Source: EBRI/MGA Consumer in Health Care Survey, 2009.</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B9BEF44-AE8F-4202-B8C2-E374261C631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Table Placeholder 2"/>
          <p:cNvSpPr>
            <a:spLocks noGrp="1"/>
          </p:cNvSpPr>
          <p:nvPr>
            <p:ph type="tbl" idx="1"/>
          </p:nvPr>
        </p:nvSpPr>
        <p:spPr>
          <a:xfrm>
            <a:off x="612775" y="1600200"/>
            <a:ext cx="8153400" cy="4525963"/>
          </a:xfrm>
        </p:spPr>
        <p:txBody>
          <a:bodyPr>
            <a:normAutofit/>
          </a:bodyPr>
          <a:lstStyle/>
          <a:p>
            <a:pPr lvl="0"/>
            <a:endParaRPr lang="en-US" noProof="0" dirty="0"/>
          </a:p>
        </p:txBody>
      </p:sp>
      <p:sp>
        <p:nvSpPr>
          <p:cNvPr id="4" name="Date Placeholder 13"/>
          <p:cNvSpPr>
            <a:spLocks noGrp="1"/>
          </p:cNvSpPr>
          <p:nvPr>
            <p:ph type="dt" sz="half" idx="10"/>
          </p:nvPr>
        </p:nvSpPr>
        <p:spPr/>
        <p:txBody>
          <a:bodyPr/>
          <a:lstStyle>
            <a:lvl1pPr>
              <a:defRPr/>
            </a:lvl1pPr>
          </a:lstStyle>
          <a:p>
            <a:pPr>
              <a:defRPr/>
            </a:pPr>
            <a:fld id="{D8A60055-BAC9-4BE5-A8AA-0ACE215B7B2A}" type="datetime1">
              <a:rPr lang="en-US"/>
              <a:pPr>
                <a:defRPr/>
              </a:pPr>
              <a:t>12/2/2024</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Source: EBRI/MGA Consumer in Health Care Survey, 2009.</a:t>
            </a:r>
          </a:p>
        </p:txBody>
      </p:sp>
      <p:sp>
        <p:nvSpPr>
          <p:cNvPr id="6" name="Slide Number Placeholder 22"/>
          <p:cNvSpPr>
            <a:spLocks noGrp="1"/>
          </p:cNvSpPr>
          <p:nvPr>
            <p:ph type="sldNum" sz="quarter" idx="12"/>
          </p:nvPr>
        </p:nvSpPr>
        <p:spPr/>
        <p:txBody>
          <a:bodyPr/>
          <a:lstStyle>
            <a:lvl1pPr>
              <a:defRPr/>
            </a:lvl1pPr>
          </a:lstStyle>
          <a:p>
            <a:pPr>
              <a:defRPr/>
            </a:pPr>
            <a:fld id="{0F29AC28-1A22-450C-BAA6-CAD1AC24E17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5971224-F206-4C07-8767-C7F606CC4292}" type="datetime1">
              <a:rPr lang="en-US"/>
              <a:pPr>
                <a:defRPr/>
              </a:pPr>
              <a:t>12/2/2024</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Source: EBRI/MGA Consumer in Health Care Survey, 2009.</a:t>
            </a:r>
          </a:p>
        </p:txBody>
      </p:sp>
      <p:sp>
        <p:nvSpPr>
          <p:cNvPr id="6" name="Slide Number Placeholder 22"/>
          <p:cNvSpPr>
            <a:spLocks noGrp="1"/>
          </p:cNvSpPr>
          <p:nvPr>
            <p:ph type="sldNum" sz="quarter" idx="12"/>
          </p:nvPr>
        </p:nvSpPr>
        <p:spPr/>
        <p:txBody>
          <a:bodyPr/>
          <a:lstStyle>
            <a:lvl1pPr>
              <a:defRPr/>
            </a:lvl1pPr>
          </a:lstStyle>
          <a:p>
            <a:pPr>
              <a:defRPr/>
            </a:pPr>
            <a:fld id="{3689BE3B-6BE4-49B0-AF3F-025B4A2BC4E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9DF3D01E-40CF-46AB-913B-19C01B877747}" type="datetime1">
              <a:rPr lang="en-US"/>
              <a:pPr>
                <a:defRPr/>
              </a:pPr>
              <a:t>12/2/2024</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72F93F3E-4359-4F3D-B88E-E4874AC199F2}"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a:t>Source: EBRI/MGA Consumer in Health Care Survey, 2009.</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FAF8EA9-E9D1-4E95-AD0E-3869784663FF}" type="datetime1">
              <a:rPr lang="en-US"/>
              <a:pPr>
                <a:defRPr/>
              </a:pPr>
              <a:t>12/2/2024</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2D380DF9-0118-434C-8B51-03C9E2C8D71B}"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dirty="0"/>
              <a:t>Source: EBRI/MGA Consumer in Health Care Survey, 2009.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16E408EC-1523-4992-8FDA-5C540E799847}" type="datetime1">
              <a:rPr lang="en-US"/>
              <a:pPr>
                <a:defRPr/>
              </a:pPr>
              <a:t>12/2/2024</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17BC05EA-C3B6-49B6-B214-E02621BC4274}"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r>
              <a:rPr lang="en-US" dirty="0"/>
              <a:t>Source: EBRI/MGA Consumer in Health Care Survey, 2009.</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5DFC0923-EC14-45BB-89E5-F38CB652C57A}" type="datetime1">
              <a:rPr lang="en-US"/>
              <a:pPr>
                <a:defRPr/>
              </a:pPr>
              <a:t>12/2/2024</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Source: EBRI/MGA Consumer in Health Care Survey, 2009.</a:t>
            </a:r>
          </a:p>
        </p:txBody>
      </p:sp>
      <p:sp>
        <p:nvSpPr>
          <p:cNvPr id="5" name="Slide Number Placeholder 22"/>
          <p:cNvSpPr>
            <a:spLocks noGrp="1"/>
          </p:cNvSpPr>
          <p:nvPr>
            <p:ph type="sldNum" sz="quarter" idx="12"/>
          </p:nvPr>
        </p:nvSpPr>
        <p:spPr/>
        <p:txBody>
          <a:bodyPr/>
          <a:lstStyle>
            <a:lvl1pPr>
              <a:defRPr/>
            </a:lvl1pPr>
          </a:lstStyle>
          <a:p>
            <a:pPr>
              <a:defRPr/>
            </a:pPr>
            <a:fld id="{B9D19A9D-AC38-4076-9C9A-1C61D8344D0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F5B785-16C3-4648-B2E3-573F3FD59524}" type="datetime1">
              <a:rPr lang="en-US"/>
              <a:pPr>
                <a:defRPr/>
              </a:pPr>
              <a:t>12/2/2024</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Source: EBRI/MGA Consumer in Health Care Survey, 2009.</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43ED4BA-213E-416C-8897-F8A3795167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3B5F349-FAE2-4A09-A092-9920E880D136}" type="datetime1">
              <a:rPr lang="en-US"/>
              <a:pPr>
                <a:defRPr/>
              </a:pPr>
              <a:t>12/2/2024</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Source: EBRI/MGA Consumer in Health Care Survey, 2009.</a:t>
            </a:r>
          </a:p>
        </p:txBody>
      </p:sp>
      <p:sp>
        <p:nvSpPr>
          <p:cNvPr id="7" name="Slide Number Placeholder 22"/>
          <p:cNvSpPr>
            <a:spLocks noGrp="1"/>
          </p:cNvSpPr>
          <p:nvPr>
            <p:ph type="sldNum" sz="quarter" idx="12"/>
          </p:nvPr>
        </p:nvSpPr>
        <p:spPr/>
        <p:txBody>
          <a:bodyPr/>
          <a:lstStyle>
            <a:lvl1pPr>
              <a:defRPr/>
            </a:lvl1pPr>
          </a:lstStyle>
          <a:p>
            <a:pPr>
              <a:defRPr/>
            </a:pPr>
            <a:fld id="{5F39EB51-5B46-4264-B150-ACABC18B72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632B7B0-4ACB-46F3-8625-0D792251BF11}" type="datetime1">
              <a:rPr lang="en-US"/>
              <a:pPr>
                <a:defRPr/>
              </a:pPr>
              <a:t>12/2/2024</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77DBF6BE-4A29-42F5-9AB3-4C153E131339}"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dirty="0"/>
              <a:t>Source: EBRI/MGA Consumer in Health Care Survey, 2009.</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mn-cs"/>
              </a:defRPr>
            </a:lvl1pPr>
          </a:lstStyle>
          <a:p>
            <a:pPr>
              <a:defRPr/>
            </a:pPr>
            <a:fld id="{B8F979B8-75B8-4AD2-8FB9-937499A92C38}" type="datetime1">
              <a:rPr lang="en-US"/>
              <a:pPr>
                <a:defRPr/>
              </a:pPr>
              <a:t>12/2/2024</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mn-cs"/>
              </a:defRPr>
            </a:lvl1pPr>
          </a:lstStyle>
          <a:p>
            <a:pPr>
              <a:defRPr/>
            </a:pPr>
            <a:r>
              <a:rPr lang="en-US" dirty="0"/>
              <a:t>Source: EBRI/MGA Consumer in Health Care Survey, 2009.</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pPr>
              <a:defRPr/>
            </a:pPr>
            <a:fld id="{67F602AF-03D4-4E6F-B631-11F7C255B9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80" r:id="rId1"/>
    <p:sldLayoutId id="2147484575" r:id="rId2"/>
    <p:sldLayoutId id="2147484581" r:id="rId3"/>
    <p:sldLayoutId id="2147484582" r:id="rId4"/>
    <p:sldLayoutId id="2147484583" r:id="rId5"/>
    <p:sldLayoutId id="2147484576" r:id="rId6"/>
    <p:sldLayoutId id="2147484584" r:id="rId7"/>
    <p:sldLayoutId id="2147484577" r:id="rId8"/>
    <p:sldLayoutId id="2147484585" r:id="rId9"/>
    <p:sldLayoutId id="2147484578" r:id="rId10"/>
    <p:sldLayoutId id="2147484586" r:id="rId11"/>
    <p:sldLayoutId id="2147484579" r:id="rId12"/>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8" name="TextBox 6"/>
          <p:cNvSpPr txBox="1">
            <a:spLocks noChangeArrowheads="1"/>
          </p:cNvSpPr>
          <p:nvPr/>
        </p:nvSpPr>
        <p:spPr bwMode="auto">
          <a:xfrm>
            <a:off x="380997" y="3810000"/>
            <a:ext cx="8382000" cy="830997"/>
          </a:xfrm>
          <a:prstGeom prst="rect">
            <a:avLst/>
          </a:prstGeom>
          <a:noFill/>
          <a:ln w="9525">
            <a:noFill/>
            <a:miter lim="800000"/>
            <a:headEnd/>
            <a:tailEnd/>
          </a:ln>
        </p:spPr>
        <p:txBody>
          <a:bodyPr>
            <a:spAutoFit/>
          </a:bodyPr>
          <a:lstStyle/>
          <a:p>
            <a:pPr algn="ctr">
              <a:defRPr/>
            </a:pPr>
            <a:r>
              <a:rPr lang="en-US" sz="4800" b="1" dirty="0">
                <a:solidFill>
                  <a:schemeClr val="bg1"/>
                </a:solidFill>
                <a:latin typeface="TradeGothic LT Light"/>
              </a:rPr>
              <a:t>Open Enrollment 2025</a:t>
            </a:r>
          </a:p>
        </p:txBody>
      </p:sp>
      <p:sp>
        <p:nvSpPr>
          <p:cNvPr id="10" name="Rectangle 9"/>
          <p:cNvSpPr/>
          <p:nvPr/>
        </p:nvSpPr>
        <p:spPr>
          <a:xfrm>
            <a:off x="2209800" y="6095999"/>
            <a:ext cx="6934200" cy="584775"/>
          </a:xfrm>
          <a:prstGeom prst="rect">
            <a:avLst/>
          </a:prstGeom>
        </p:spPr>
        <p:txBody>
          <a:bodyPr wrap="square">
            <a:spAutoFit/>
          </a:bodyPr>
          <a:lstStyle/>
          <a:p>
            <a:pPr algn="ctr"/>
            <a:r>
              <a:rPr lang="en-US" sz="3200" dirty="0">
                <a:latin typeface="TradeGothic LT Light"/>
              </a:rPr>
              <a:t>Enroll December 2</a:t>
            </a:r>
            <a:r>
              <a:rPr lang="en-US" sz="3200" baseline="30000" dirty="0">
                <a:latin typeface="TradeGothic LT Light"/>
              </a:rPr>
              <a:t>nd</a:t>
            </a:r>
            <a:r>
              <a:rPr lang="en-US" sz="3200" dirty="0">
                <a:latin typeface="TradeGothic LT Light"/>
              </a:rPr>
              <a:t> – 9</a:t>
            </a:r>
            <a:r>
              <a:rPr lang="en-US" sz="3200" baseline="30000" dirty="0">
                <a:latin typeface="TradeGothic LT Light"/>
              </a:rPr>
              <a:t>th</a:t>
            </a:r>
            <a:r>
              <a:rPr lang="en-US" sz="3200" dirty="0">
                <a:latin typeface="TradeGothic LT Light"/>
              </a:rPr>
              <a:t>  </a:t>
            </a:r>
          </a:p>
        </p:txBody>
      </p:sp>
      <p:sp>
        <p:nvSpPr>
          <p:cNvPr id="12" name="TextBox 11"/>
          <p:cNvSpPr txBox="1"/>
          <p:nvPr/>
        </p:nvSpPr>
        <p:spPr>
          <a:xfrm>
            <a:off x="0" y="6096000"/>
            <a:ext cx="2209800" cy="584775"/>
          </a:xfrm>
          <a:prstGeom prst="rect">
            <a:avLst/>
          </a:prstGeom>
          <a:noFill/>
        </p:spPr>
        <p:txBody>
          <a:bodyPr wrap="square" rtlCol="0">
            <a:spAutoFit/>
          </a:bodyPr>
          <a:lstStyle/>
          <a:p>
            <a:pPr algn="ctr"/>
            <a:r>
              <a:rPr lang="en-US" b="1" dirty="0">
                <a:latin typeface="TradeGothic LT Light"/>
              </a:rPr>
              <a:t>Plan Year beginning January 1, 2025</a:t>
            </a:r>
          </a:p>
        </p:txBody>
      </p:sp>
      <p:pic>
        <p:nvPicPr>
          <p:cNvPr id="3" name="Picture 2" descr="A blue and black logo&#10;&#10;Description automatically generated">
            <a:extLst>
              <a:ext uri="{FF2B5EF4-FFF2-40B4-BE49-F238E27FC236}">
                <a16:creationId xmlns:a16="http://schemas.microsoft.com/office/drawing/2014/main" id="{A4F5AF3B-D2E5-C535-60AC-ECAC9A3F6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546" y="669032"/>
            <a:ext cx="3812903" cy="2759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CADF-001F-490F-BDC0-AE2E7454928E}"/>
              </a:ext>
            </a:extLst>
          </p:cNvPr>
          <p:cNvSpPr>
            <a:spLocks noGrp="1"/>
          </p:cNvSpPr>
          <p:nvPr>
            <p:ph type="title"/>
          </p:nvPr>
        </p:nvSpPr>
        <p:spPr>
          <a:xfrm>
            <a:off x="457200" y="228600"/>
            <a:ext cx="8308848" cy="990600"/>
          </a:xfrm>
        </p:spPr>
        <p:txBody>
          <a:bodyPr/>
          <a:lstStyle/>
          <a:p>
            <a:pPr algn="ctr"/>
            <a:r>
              <a:rPr lang="en-US" sz="4000" dirty="0">
                <a:solidFill>
                  <a:schemeClr val="tx1"/>
                </a:solidFill>
              </a:rPr>
              <a:t>Using the HSA for Medical</a:t>
            </a:r>
          </a:p>
        </p:txBody>
      </p:sp>
      <p:sp>
        <p:nvSpPr>
          <p:cNvPr id="5" name="Rounded Rectangle 6">
            <a:extLst>
              <a:ext uri="{FF2B5EF4-FFF2-40B4-BE49-F238E27FC236}">
                <a16:creationId xmlns:a16="http://schemas.microsoft.com/office/drawing/2014/main" id="{F682CE22-2BE2-4BB6-8F60-C4C609BCDB55}"/>
              </a:ext>
            </a:extLst>
          </p:cNvPr>
          <p:cNvSpPr/>
          <p:nvPr/>
        </p:nvSpPr>
        <p:spPr bwMode="auto">
          <a:xfrm>
            <a:off x="7278895" y="2483142"/>
            <a:ext cx="1370503" cy="1247001"/>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6" name="Rounded Rectangle 7">
            <a:extLst>
              <a:ext uri="{FF2B5EF4-FFF2-40B4-BE49-F238E27FC236}">
                <a16:creationId xmlns:a16="http://schemas.microsoft.com/office/drawing/2014/main" id="{AA847032-90A9-4BA8-ADCF-E2BA79F80623}"/>
              </a:ext>
            </a:extLst>
          </p:cNvPr>
          <p:cNvSpPr/>
          <p:nvPr/>
        </p:nvSpPr>
        <p:spPr bwMode="auto">
          <a:xfrm>
            <a:off x="5540287" y="2508729"/>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7" name="Rounded Rectangle 8">
            <a:extLst>
              <a:ext uri="{FF2B5EF4-FFF2-40B4-BE49-F238E27FC236}">
                <a16:creationId xmlns:a16="http://schemas.microsoft.com/office/drawing/2014/main" id="{6E645113-09AF-4190-8FF1-E4E11F2E1BFD}"/>
              </a:ext>
            </a:extLst>
          </p:cNvPr>
          <p:cNvSpPr/>
          <p:nvPr/>
        </p:nvSpPr>
        <p:spPr bwMode="auto">
          <a:xfrm>
            <a:off x="2079219" y="2553715"/>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8" name="Rounded Rectangle 9">
            <a:extLst>
              <a:ext uri="{FF2B5EF4-FFF2-40B4-BE49-F238E27FC236}">
                <a16:creationId xmlns:a16="http://schemas.microsoft.com/office/drawing/2014/main" id="{67FD28A3-D9E3-4BEC-BB83-29B8D119A202}"/>
              </a:ext>
            </a:extLst>
          </p:cNvPr>
          <p:cNvSpPr/>
          <p:nvPr/>
        </p:nvSpPr>
        <p:spPr bwMode="auto">
          <a:xfrm>
            <a:off x="3784386" y="2545309"/>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9" name="Rounded Rectangle 10">
            <a:extLst>
              <a:ext uri="{FF2B5EF4-FFF2-40B4-BE49-F238E27FC236}">
                <a16:creationId xmlns:a16="http://schemas.microsoft.com/office/drawing/2014/main" id="{A9133A42-D3F3-466B-B4A3-CB4209AD49E5}"/>
              </a:ext>
            </a:extLst>
          </p:cNvPr>
          <p:cNvSpPr/>
          <p:nvPr/>
        </p:nvSpPr>
        <p:spPr bwMode="auto">
          <a:xfrm>
            <a:off x="344988" y="2561189"/>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cxnSp>
        <p:nvCxnSpPr>
          <p:cNvPr id="10" name="Straight Arrow Connector 9">
            <a:extLst>
              <a:ext uri="{FF2B5EF4-FFF2-40B4-BE49-F238E27FC236}">
                <a16:creationId xmlns:a16="http://schemas.microsoft.com/office/drawing/2014/main" id="{AE84F800-74D9-4381-9918-37775C61DF91}"/>
              </a:ext>
            </a:extLst>
          </p:cNvPr>
          <p:cNvCxnSpPr/>
          <p:nvPr/>
        </p:nvCxnSpPr>
        <p:spPr bwMode="auto">
          <a:xfrm flipV="1">
            <a:off x="1657262" y="3094312"/>
            <a:ext cx="311150" cy="9525"/>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pic>
        <p:nvPicPr>
          <p:cNvPr id="11" name="Picture 78" descr="Stethascope.png">
            <a:extLst>
              <a:ext uri="{FF2B5EF4-FFF2-40B4-BE49-F238E27FC236}">
                <a16:creationId xmlns:a16="http://schemas.microsoft.com/office/drawing/2014/main" id="{A32B25E2-EDC3-4EE1-8750-A663E452BC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984" y="1910022"/>
            <a:ext cx="412844" cy="61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3CE421B9-F2DD-4344-B844-08B863F53315}"/>
              </a:ext>
            </a:extLst>
          </p:cNvPr>
          <p:cNvCxnSpPr/>
          <p:nvPr/>
        </p:nvCxnSpPr>
        <p:spPr bwMode="auto">
          <a:xfrm>
            <a:off x="7964146" y="3810000"/>
            <a:ext cx="0" cy="505662"/>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45AAE615-804A-44DA-A4EE-6D83C21E262E}"/>
              </a:ext>
            </a:extLst>
          </p:cNvPr>
          <p:cNvCxnSpPr/>
          <p:nvPr/>
        </p:nvCxnSpPr>
        <p:spPr bwMode="auto">
          <a:xfrm>
            <a:off x="5131296" y="3101299"/>
            <a:ext cx="281291"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135D6C54-5DC1-4260-B46B-78F2E7B8DB49}"/>
              </a:ext>
            </a:extLst>
          </p:cNvPr>
          <p:cNvCxnSpPr/>
          <p:nvPr/>
        </p:nvCxnSpPr>
        <p:spPr bwMode="auto">
          <a:xfrm>
            <a:off x="6835687" y="3101299"/>
            <a:ext cx="269070"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65ED9A13-EE82-47D5-AD69-3739C3E598FB}"/>
              </a:ext>
            </a:extLst>
          </p:cNvPr>
          <p:cNvCxnSpPr/>
          <p:nvPr/>
        </p:nvCxnSpPr>
        <p:spPr bwMode="auto">
          <a:xfrm>
            <a:off x="3406687" y="3101299"/>
            <a:ext cx="281291"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D8FA7360-42D0-433A-BE70-634FCA5F2549}"/>
              </a:ext>
            </a:extLst>
          </p:cNvPr>
          <p:cNvSpPr txBox="1"/>
          <p:nvPr/>
        </p:nvSpPr>
        <p:spPr>
          <a:xfrm>
            <a:off x="329079" y="2768706"/>
            <a:ext cx="1266337" cy="461665"/>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Present your UHC ID Card</a:t>
            </a:r>
          </a:p>
        </p:txBody>
      </p:sp>
      <p:sp>
        <p:nvSpPr>
          <p:cNvPr id="17" name="TextBox 16">
            <a:extLst>
              <a:ext uri="{FF2B5EF4-FFF2-40B4-BE49-F238E27FC236}">
                <a16:creationId xmlns:a16="http://schemas.microsoft.com/office/drawing/2014/main" id="{E8841E38-EB95-43CB-B0BA-4E3CB12B7C23}"/>
              </a:ext>
            </a:extLst>
          </p:cNvPr>
          <p:cNvSpPr txBox="1"/>
          <p:nvPr/>
        </p:nvSpPr>
        <p:spPr>
          <a:xfrm>
            <a:off x="2092666" y="2916301"/>
            <a:ext cx="1259244" cy="276999"/>
          </a:xfrm>
          <a:prstGeom prst="rect">
            <a:avLst/>
          </a:prstGeom>
          <a:noFill/>
        </p:spPr>
        <p:txBody>
          <a:bodyPr wrap="squar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Complete Visit</a:t>
            </a:r>
          </a:p>
        </p:txBody>
      </p:sp>
      <p:sp>
        <p:nvSpPr>
          <p:cNvPr id="18" name="TextBox 17">
            <a:extLst>
              <a:ext uri="{FF2B5EF4-FFF2-40B4-BE49-F238E27FC236}">
                <a16:creationId xmlns:a16="http://schemas.microsoft.com/office/drawing/2014/main" id="{8A7628A2-D83E-43B5-B86D-AB7C839906C1}"/>
              </a:ext>
            </a:extLst>
          </p:cNvPr>
          <p:cNvSpPr txBox="1"/>
          <p:nvPr/>
        </p:nvSpPr>
        <p:spPr>
          <a:xfrm>
            <a:off x="3685849" y="2791789"/>
            <a:ext cx="1415242"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The Provider will submit the claim to UHC</a:t>
            </a:r>
          </a:p>
        </p:txBody>
      </p:sp>
      <p:sp>
        <p:nvSpPr>
          <p:cNvPr id="19" name="TextBox 18">
            <a:extLst>
              <a:ext uri="{FF2B5EF4-FFF2-40B4-BE49-F238E27FC236}">
                <a16:creationId xmlns:a16="http://schemas.microsoft.com/office/drawing/2014/main" id="{63BD3B3D-AE97-40A2-A43E-9F4D3259EB7C}"/>
              </a:ext>
            </a:extLst>
          </p:cNvPr>
          <p:cNvSpPr txBox="1"/>
          <p:nvPr/>
        </p:nvSpPr>
        <p:spPr>
          <a:xfrm>
            <a:off x="5439281" y="2646996"/>
            <a:ext cx="1370504" cy="830997"/>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UHC will adjust   the claim</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and will generate EOB</a:t>
            </a:r>
          </a:p>
        </p:txBody>
      </p:sp>
      <p:sp>
        <p:nvSpPr>
          <p:cNvPr id="20" name="TextBox 19">
            <a:extLst>
              <a:ext uri="{FF2B5EF4-FFF2-40B4-BE49-F238E27FC236}">
                <a16:creationId xmlns:a16="http://schemas.microsoft.com/office/drawing/2014/main" id="{85D65C6D-43C5-4FF1-968B-ACDE71609821}"/>
              </a:ext>
            </a:extLst>
          </p:cNvPr>
          <p:cNvSpPr txBox="1"/>
          <p:nvPr/>
        </p:nvSpPr>
        <p:spPr>
          <a:xfrm>
            <a:off x="7133502" y="2540468"/>
            <a:ext cx="1661291" cy="1015663"/>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The provider will receive the adjusted claim and generate an invoice for the remaining amount* </a:t>
            </a:r>
          </a:p>
        </p:txBody>
      </p:sp>
      <p:grpSp>
        <p:nvGrpSpPr>
          <p:cNvPr id="21" name="Group 62">
            <a:extLst>
              <a:ext uri="{FF2B5EF4-FFF2-40B4-BE49-F238E27FC236}">
                <a16:creationId xmlns:a16="http://schemas.microsoft.com/office/drawing/2014/main" id="{093F8E9F-474B-4B33-A6A6-6890E9C116B3}"/>
              </a:ext>
            </a:extLst>
          </p:cNvPr>
          <p:cNvGrpSpPr>
            <a:grpSpLocks/>
          </p:cNvGrpSpPr>
          <p:nvPr/>
        </p:nvGrpSpPr>
        <p:grpSpPr bwMode="auto">
          <a:xfrm>
            <a:off x="638293" y="1634758"/>
            <a:ext cx="617537" cy="887412"/>
            <a:chOff x="3493676" y="1813420"/>
            <a:chExt cx="2156647" cy="3231160"/>
          </a:xfrm>
        </p:grpSpPr>
        <p:pic>
          <p:nvPicPr>
            <p:cNvPr id="22" name="Picture 76" descr="WomanHoldingCard.png">
              <a:extLst>
                <a:ext uri="{FF2B5EF4-FFF2-40B4-BE49-F238E27FC236}">
                  <a16:creationId xmlns:a16="http://schemas.microsoft.com/office/drawing/2014/main" id="{FFF6A6D8-FFB1-4DBB-9A2D-4CF1C8F303D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3676" y="1813420"/>
              <a:ext cx="2156647" cy="323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7" descr="ExampleInsuaranceCard.bmp">
              <a:extLst>
                <a:ext uri="{FF2B5EF4-FFF2-40B4-BE49-F238E27FC236}">
                  <a16:creationId xmlns:a16="http://schemas.microsoft.com/office/drawing/2014/main" id="{A0980635-BA4C-4181-BB8E-E63BE7D465A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0792">
              <a:off x="4431812" y="4088443"/>
              <a:ext cx="486228" cy="3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79" descr="MaleNurse.JPG">
            <a:extLst>
              <a:ext uri="{FF2B5EF4-FFF2-40B4-BE49-F238E27FC236}">
                <a16:creationId xmlns:a16="http://schemas.microsoft.com/office/drawing/2014/main" id="{266C3ABA-E33B-4AD0-86B3-EF73BFCD8B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5252" y="1663783"/>
            <a:ext cx="562416" cy="84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D8081E11-3478-4F78-9984-F573C399E16C}"/>
              </a:ext>
            </a:extLst>
          </p:cNvPr>
          <p:cNvPicPr>
            <a:picLocks noChangeAspect="1" noChangeArrowheads="1"/>
          </p:cNvPicPr>
          <p:nvPr/>
        </p:nvPicPr>
        <p:blipFill>
          <a:blip r:embed="rId7"/>
          <a:srcRect/>
          <a:stretch>
            <a:fillRect/>
          </a:stretch>
        </p:blipFill>
        <p:spPr bwMode="auto">
          <a:xfrm>
            <a:off x="5651209" y="1668605"/>
            <a:ext cx="938455" cy="819718"/>
          </a:xfrm>
          <a:prstGeom prst="rect">
            <a:avLst/>
          </a:prstGeom>
          <a:ln>
            <a:no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73022110-9413-448C-84FF-E8A39FAEA248}"/>
              </a:ext>
            </a:extLst>
          </p:cNvPr>
          <p:cNvSpPr/>
          <p:nvPr/>
        </p:nvSpPr>
        <p:spPr>
          <a:xfrm>
            <a:off x="329079" y="3915201"/>
            <a:ext cx="4572000" cy="2631490"/>
          </a:xfrm>
          <a:prstGeom prst="rect">
            <a:avLst/>
          </a:prstGeom>
        </p:spPr>
        <p:txBody>
          <a:bodyPr>
            <a:spAutoFit/>
          </a:bodyPr>
          <a:lstStyle/>
          <a:p>
            <a:pPr>
              <a:defRPr/>
            </a:pPr>
            <a:r>
              <a:rPr lang="en-US" altLang="en-US" b="1" dirty="0">
                <a:latin typeface="Calibri" panose="020F0502020204030204" pitchFamily="34" charset="0"/>
                <a:ea typeface="Calibri" panose="020F0502020204030204" pitchFamily="34" charset="0"/>
                <a:cs typeface="Calibri" panose="020F0502020204030204" pitchFamily="34" charset="0"/>
              </a:rPr>
              <a:t>Reminders:</a:t>
            </a:r>
          </a:p>
          <a:p>
            <a:pPr>
              <a:defRPr/>
            </a:pPr>
            <a:endParaRPr lang="en-US" altLang="en-US" sz="1100" b="1"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defRPr/>
            </a:pPr>
            <a:r>
              <a:rPr lang="en-US" altLang="en-US" dirty="0">
                <a:latin typeface="Calibri" panose="020F0502020204030204" pitchFamily="34" charset="0"/>
                <a:ea typeface="Calibri" panose="020F0502020204030204" pitchFamily="34" charset="0"/>
                <a:cs typeface="Calibri" panose="020F0502020204030204" pitchFamily="34" charset="0"/>
              </a:rPr>
              <a:t>Do not pay on the date of service.</a:t>
            </a:r>
          </a:p>
          <a:p>
            <a:pPr marL="742950" lvl="1" indent="-285750">
              <a:buFont typeface="Wingdings" panose="05000000000000000000" pitchFamily="2" charset="2"/>
              <a:buChar char="Ø"/>
              <a:defRPr/>
            </a:pPr>
            <a:r>
              <a:rPr lang="en-US" altLang="en-US" dirty="0">
                <a:latin typeface="Calibri" panose="020F0502020204030204" pitchFamily="34" charset="0"/>
                <a:ea typeface="Calibri" panose="020F0502020204030204" pitchFamily="34" charset="0"/>
                <a:cs typeface="Calibri" panose="020F0502020204030204" pitchFamily="34" charset="0"/>
              </a:rPr>
              <a:t>Wait until you receive the adjusted bill from your provider and the EOB from UHC.</a:t>
            </a:r>
          </a:p>
          <a:p>
            <a:pPr lvl="2">
              <a:defRPr/>
            </a:pPr>
            <a:r>
              <a:rPr lang="en-US" altLang="en-US" sz="1400" dirty="0">
                <a:latin typeface="Calibri" panose="020F0502020204030204" pitchFamily="34" charset="0"/>
                <a:ea typeface="Calibri" panose="020F0502020204030204" pitchFamily="34" charset="0"/>
                <a:cs typeface="Calibri" panose="020F0502020204030204" pitchFamily="34" charset="0"/>
              </a:rPr>
              <a:t>*If you do not have an HSA balance remaining you will receive a bill from the provider for the remaining amount.</a:t>
            </a:r>
          </a:p>
          <a:p>
            <a:pPr lvl="2">
              <a:defRPr/>
            </a:pPr>
            <a:endParaRPr lang="en-US" altLang="en-US" dirty="0">
              <a:cs typeface="Arial" charset="0"/>
            </a:endParaRPr>
          </a:p>
          <a:p>
            <a:pPr lvl="1">
              <a:defRPr/>
            </a:pPr>
            <a:endParaRPr lang="en-US" altLang="en-US" dirty="0">
              <a:cs typeface="Arial" charset="0"/>
            </a:endParaRPr>
          </a:p>
          <a:p>
            <a:pPr lvl="1">
              <a:defRPr/>
            </a:pPr>
            <a:endParaRPr lang="en-US" altLang="en-US" b="1" u="sng" dirty="0">
              <a:cs typeface="Arial" charset="0"/>
            </a:endParaRPr>
          </a:p>
        </p:txBody>
      </p:sp>
      <p:sp>
        <p:nvSpPr>
          <p:cNvPr id="3" name="Rounded Rectangle 6">
            <a:extLst>
              <a:ext uri="{FF2B5EF4-FFF2-40B4-BE49-F238E27FC236}">
                <a16:creationId xmlns:a16="http://schemas.microsoft.com/office/drawing/2014/main" id="{81461A06-3016-C048-4364-A02EA588A90F}"/>
              </a:ext>
            </a:extLst>
          </p:cNvPr>
          <p:cNvSpPr/>
          <p:nvPr/>
        </p:nvSpPr>
        <p:spPr bwMode="auto">
          <a:xfrm>
            <a:off x="7294667" y="4370584"/>
            <a:ext cx="1370503" cy="1247001"/>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27" name="TextBox 26">
            <a:extLst>
              <a:ext uri="{FF2B5EF4-FFF2-40B4-BE49-F238E27FC236}">
                <a16:creationId xmlns:a16="http://schemas.microsoft.com/office/drawing/2014/main" id="{A7FF44DB-89B2-83AC-2147-B1106CE09951}"/>
              </a:ext>
            </a:extLst>
          </p:cNvPr>
          <p:cNvSpPr txBox="1"/>
          <p:nvPr/>
        </p:nvSpPr>
        <p:spPr>
          <a:xfrm>
            <a:off x="7192449" y="4584615"/>
            <a:ext cx="1600916" cy="769441"/>
          </a:xfrm>
          <a:prstGeom prst="rect">
            <a:avLst/>
          </a:prstGeom>
          <a:noFill/>
        </p:spPr>
        <p:txBody>
          <a:bodyPr wrap="square" rtlCol="0">
            <a:spAutoFit/>
          </a:bodyPr>
          <a:lstStyle/>
          <a:p>
            <a:pPr algn="ctr">
              <a:spcBef>
                <a:spcPct val="0"/>
              </a:spcBef>
              <a:buFontTx/>
              <a:buNone/>
              <a:defRPr/>
            </a:pP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After reviewing your EOB, and the bill, pay the amount due with your HSA card</a:t>
            </a:r>
            <a:endParaRPr kumimoji="0" lang="en-US" sz="1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012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CADF-001F-490F-BDC0-AE2E7454928E}"/>
              </a:ext>
            </a:extLst>
          </p:cNvPr>
          <p:cNvSpPr>
            <a:spLocks noGrp="1"/>
          </p:cNvSpPr>
          <p:nvPr>
            <p:ph type="title"/>
          </p:nvPr>
        </p:nvSpPr>
        <p:spPr>
          <a:xfrm>
            <a:off x="457200" y="228600"/>
            <a:ext cx="8308848" cy="990600"/>
          </a:xfrm>
        </p:spPr>
        <p:txBody>
          <a:bodyPr/>
          <a:lstStyle/>
          <a:p>
            <a:pPr algn="ctr"/>
            <a:r>
              <a:rPr lang="en-US" sz="3800" dirty="0">
                <a:solidFill>
                  <a:schemeClr val="tx1"/>
                </a:solidFill>
              </a:rPr>
              <a:t>Selecting a Primary Care Provider (PCP)</a:t>
            </a:r>
          </a:p>
        </p:txBody>
      </p:sp>
      <p:sp>
        <p:nvSpPr>
          <p:cNvPr id="3" name="TextBox 2">
            <a:extLst>
              <a:ext uri="{FF2B5EF4-FFF2-40B4-BE49-F238E27FC236}">
                <a16:creationId xmlns:a16="http://schemas.microsoft.com/office/drawing/2014/main" id="{EBA98F80-75AA-6601-B953-7C1ECA0A7FAE}"/>
              </a:ext>
            </a:extLst>
          </p:cNvPr>
          <p:cNvSpPr txBox="1"/>
          <p:nvPr/>
        </p:nvSpPr>
        <p:spPr>
          <a:xfrm>
            <a:off x="609600" y="1751141"/>
            <a:ext cx="8001000" cy="4878259"/>
          </a:xfrm>
          <a:prstGeom prst="rect">
            <a:avLst/>
          </a:prstGeom>
          <a:noFill/>
        </p:spPr>
        <p:txBody>
          <a:bodyPr wrap="square" rtlCol="0">
            <a:spAutoFit/>
          </a:bodyPr>
          <a:lstStyle/>
          <a:p>
            <a:pPr>
              <a:spcAft>
                <a:spcPts val="1200"/>
              </a:spcAft>
            </a:pPr>
            <a:r>
              <a:rPr lang="en-US" sz="1800" b="1" dirty="0">
                <a:latin typeface="Calibri" panose="020F0502020204030204" pitchFamily="34" charset="0"/>
                <a:cs typeface="Calibri" panose="020F0502020204030204" pitchFamily="34" charset="0"/>
              </a:rPr>
              <a:t>If you’re enrolling in an HMO, you must select a Primary Care Provider!</a:t>
            </a:r>
          </a:p>
          <a:p>
            <a:pPr>
              <a:spcAft>
                <a:spcPts val="1200"/>
              </a:spcAft>
            </a:pPr>
            <a:r>
              <a:rPr lang="en-US" sz="1800" dirty="0">
                <a:latin typeface="Calibri" panose="020F0502020204030204" pitchFamily="34" charset="0"/>
                <a:cs typeface="Calibri" panose="020F0502020204030204" pitchFamily="34" charset="0"/>
              </a:rPr>
              <a:t>A primary care provider (PCP) is your health guide — someone who can help coordinate your care and supports you in achieving your best health.</a:t>
            </a:r>
          </a:p>
          <a:p>
            <a:pPr>
              <a:spcAft>
                <a:spcPts val="600"/>
              </a:spcAft>
            </a:pPr>
            <a:r>
              <a:rPr lang="en-US" sz="1800" dirty="0">
                <a:solidFill>
                  <a:schemeClr val="accent1"/>
                </a:solidFill>
                <a:latin typeface="Calibri" panose="020F0502020204030204" pitchFamily="34" charset="0"/>
                <a:cs typeface="Calibri" panose="020F0502020204030204" pitchFamily="34" charset="0"/>
              </a:rPr>
              <a:t>Your PCP:</a:t>
            </a:r>
          </a:p>
          <a:p>
            <a:pPr marL="285750" indent="-285750">
              <a:spcAft>
                <a:spcPts val="600"/>
              </a:spcAft>
              <a:buFont typeface="Arial" panose="020B0604020202020204" pitchFamily="34" charset="0"/>
              <a:buChar char="•"/>
            </a:pPr>
            <a:r>
              <a:rPr lang="en-US" dirty="0">
                <a:solidFill>
                  <a:schemeClr val="accent2"/>
                </a:solidFill>
                <a:latin typeface="Calibri" panose="020F0502020204030204" pitchFamily="34" charset="0"/>
                <a:cs typeface="Calibri" panose="020F0502020204030204" pitchFamily="34" charset="0"/>
              </a:rPr>
              <a:t>Must be a general practice, family practice, pediatrician or internal medicine provider</a:t>
            </a:r>
          </a:p>
          <a:p>
            <a:pPr marL="285750" indent="-285750">
              <a:spcAft>
                <a:spcPts val="600"/>
              </a:spcAft>
              <a:buFont typeface="Arial" panose="020B0604020202020204" pitchFamily="34" charset="0"/>
              <a:buChar char="•"/>
            </a:pPr>
            <a:r>
              <a:rPr lang="en-US" dirty="0">
                <a:solidFill>
                  <a:schemeClr val="accent2"/>
                </a:solidFill>
                <a:latin typeface="Calibri" panose="020F0502020204030204" pitchFamily="34" charset="0"/>
                <a:cs typeface="Calibri" panose="020F0502020204030204" pitchFamily="34" charset="0"/>
              </a:rPr>
              <a:t>Must be an individual provider, </a:t>
            </a:r>
            <a:r>
              <a:rPr lang="en-US" b="1" dirty="0">
                <a:solidFill>
                  <a:schemeClr val="accent2"/>
                </a:solidFill>
                <a:latin typeface="Calibri" panose="020F0502020204030204" pitchFamily="34" charset="0"/>
                <a:cs typeface="Calibri" panose="020F0502020204030204" pitchFamily="34" charset="0"/>
              </a:rPr>
              <a:t>not</a:t>
            </a:r>
            <a:r>
              <a:rPr lang="en-US" dirty="0">
                <a:solidFill>
                  <a:schemeClr val="accent2"/>
                </a:solidFill>
                <a:latin typeface="Calibri" panose="020F0502020204030204" pitchFamily="34" charset="0"/>
                <a:cs typeface="Calibri" panose="020F0502020204030204" pitchFamily="34" charset="0"/>
              </a:rPr>
              <a:t> a medical practice</a:t>
            </a:r>
          </a:p>
          <a:p>
            <a:pPr marL="285750" indent="-285750">
              <a:spcAft>
                <a:spcPts val="600"/>
              </a:spcAft>
              <a:buFont typeface="Arial" panose="020B0604020202020204" pitchFamily="34" charset="0"/>
              <a:buChar char="•"/>
            </a:pPr>
            <a:r>
              <a:rPr lang="en-US" dirty="0">
                <a:solidFill>
                  <a:schemeClr val="accent2"/>
                </a:solidFill>
                <a:latin typeface="Calibri" panose="020F0502020204030204" pitchFamily="34" charset="0"/>
                <a:cs typeface="Calibri" panose="020F0502020204030204" pitchFamily="34" charset="0"/>
              </a:rPr>
              <a:t>Must be accepting new patients (if you are not a current patient)</a:t>
            </a:r>
          </a:p>
          <a:p>
            <a:pPr marL="285750" indent="-285750">
              <a:spcAft>
                <a:spcPts val="600"/>
              </a:spcAft>
              <a:buFont typeface="Arial" panose="020B0604020202020204" pitchFamily="34" charset="0"/>
              <a:buChar char="•"/>
            </a:pPr>
            <a:r>
              <a:rPr lang="en-US" dirty="0">
                <a:solidFill>
                  <a:schemeClr val="accent2"/>
                </a:solidFill>
                <a:latin typeface="Calibri" panose="020F0502020204030204" pitchFamily="34" charset="0"/>
                <a:cs typeface="Calibri" panose="020F0502020204030204" pitchFamily="34" charset="0"/>
              </a:rPr>
              <a:t>Must be located in a town or city near where you live or work</a:t>
            </a:r>
          </a:p>
          <a:p>
            <a:pPr marL="285750" indent="-285750">
              <a:spcAft>
                <a:spcPts val="1800"/>
              </a:spcAft>
              <a:buFont typeface="Arial" panose="020B0604020202020204" pitchFamily="34" charset="0"/>
              <a:buChar char="•"/>
            </a:pPr>
            <a:r>
              <a:rPr lang="en-US" dirty="0">
                <a:solidFill>
                  <a:schemeClr val="accent2"/>
                </a:solidFill>
                <a:latin typeface="Calibri" panose="020F0502020204030204" pitchFamily="34" charset="0"/>
                <a:cs typeface="Calibri" panose="020F0502020204030204" pitchFamily="34" charset="0"/>
              </a:rPr>
              <a:t>Can be selected for the entire family or each covered member can select their own</a:t>
            </a:r>
          </a:p>
          <a:p>
            <a:pPr>
              <a:spcAft>
                <a:spcPts val="1200"/>
              </a:spcAft>
            </a:pPr>
            <a:r>
              <a:rPr lang="en-US" sz="1400" dirty="0">
                <a:latin typeface="Calibri" panose="020F0502020204030204" pitchFamily="34" charset="0"/>
                <a:cs typeface="Calibri" panose="020F0502020204030204" pitchFamily="34" charset="0"/>
              </a:rPr>
              <a:t>If you do not select a PCP, </a:t>
            </a:r>
            <a:r>
              <a:rPr lang="en-US" sz="1400" b="1" dirty="0">
                <a:latin typeface="Calibri" panose="020F0502020204030204" pitchFamily="34" charset="0"/>
                <a:cs typeface="Calibri" panose="020F0502020204030204" pitchFamily="34" charset="0"/>
              </a:rPr>
              <a:t>UnitedHealthcare will select one for you</a:t>
            </a:r>
            <a:r>
              <a:rPr lang="en-US" sz="1400" dirty="0">
                <a:latin typeface="Calibri" panose="020F0502020204030204" pitchFamily="34" charset="0"/>
                <a:cs typeface="Calibri" panose="020F0502020204030204" pitchFamily="34" charset="0"/>
              </a:rPr>
              <a:t>. During the month of January (2025), you may change your PCP and have it backdated to January 1</a:t>
            </a:r>
            <a:r>
              <a:rPr lang="en-US" sz="1400" baseline="30000" dirty="0">
                <a:latin typeface="Calibri" panose="020F0502020204030204" pitchFamily="34" charset="0"/>
                <a:cs typeface="Calibri" panose="020F0502020204030204" pitchFamily="34" charset="0"/>
              </a:rPr>
              <a:t>st</a:t>
            </a:r>
            <a:r>
              <a:rPr lang="en-US" sz="1400" dirty="0">
                <a:latin typeface="Calibri" panose="020F0502020204030204" pitchFamily="34" charset="0"/>
                <a:cs typeface="Calibri" panose="020F0502020204030204" pitchFamily="34" charset="0"/>
              </a:rPr>
              <a:t>. After January, any PCP changes will not take effect until the 1</a:t>
            </a:r>
            <a:r>
              <a:rPr lang="en-US" sz="1400" baseline="30000" dirty="0">
                <a:latin typeface="Calibri" panose="020F0502020204030204" pitchFamily="34" charset="0"/>
                <a:cs typeface="Calibri" panose="020F0502020204030204" pitchFamily="34" charset="0"/>
              </a:rPr>
              <a:t>st</a:t>
            </a:r>
            <a:r>
              <a:rPr lang="en-US" sz="1400" dirty="0">
                <a:latin typeface="Calibri" panose="020F0502020204030204" pitchFamily="34" charset="0"/>
                <a:cs typeface="Calibri" panose="020F0502020204030204" pitchFamily="34" charset="0"/>
              </a:rPr>
              <a:t> of the following month. If the change is made after the 15</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of the month, it will not go into effect until the 1</a:t>
            </a:r>
            <a:r>
              <a:rPr lang="en-US" sz="1400" baseline="30000" dirty="0">
                <a:latin typeface="Calibri" panose="020F0502020204030204" pitchFamily="34" charset="0"/>
                <a:cs typeface="Calibri" panose="020F0502020204030204" pitchFamily="34" charset="0"/>
              </a:rPr>
              <a:t>st</a:t>
            </a:r>
            <a:r>
              <a:rPr lang="en-US" sz="1400" dirty="0">
                <a:latin typeface="Calibri" panose="020F0502020204030204" pitchFamily="34" charset="0"/>
                <a:cs typeface="Calibri" panose="020F0502020204030204" pitchFamily="34" charset="0"/>
              </a:rPr>
              <a:t> of the month after.</a:t>
            </a:r>
          </a:p>
          <a:p>
            <a:pPr>
              <a:spcAft>
                <a:spcPts val="600"/>
              </a:spcAft>
            </a:pPr>
            <a:r>
              <a:rPr lang="en-US" sz="1400" dirty="0">
                <a:latin typeface="Calibri" panose="020F0502020204030204" pitchFamily="34" charset="0"/>
                <a:cs typeface="Calibri" panose="020F0502020204030204" pitchFamily="34" charset="0"/>
              </a:rPr>
              <a:t>Example: Changing your PCP between March 1-15 </a:t>
            </a:r>
            <a:r>
              <a:rPr lang="en-US" sz="1400" dirty="0">
                <a:latin typeface="Calibri" panose="020F0502020204030204" pitchFamily="34" charset="0"/>
                <a:cs typeface="Calibri" panose="020F0502020204030204" pitchFamily="34" charset="0"/>
                <a:sym typeface="Wingdings" panose="05000000000000000000" pitchFamily="2" charset="2"/>
              </a:rPr>
              <a:t> Effective April 1</a:t>
            </a:r>
            <a:r>
              <a:rPr lang="en-US" sz="1400" baseline="30000" dirty="0">
                <a:latin typeface="Calibri" panose="020F0502020204030204" pitchFamily="34" charset="0"/>
                <a:cs typeface="Calibri" panose="020F0502020204030204" pitchFamily="34" charset="0"/>
                <a:sym typeface="Wingdings" panose="05000000000000000000" pitchFamily="2" charset="2"/>
              </a:rPr>
              <a:t>st</a:t>
            </a:r>
            <a:r>
              <a:rPr lang="en-US" sz="1400" dirty="0">
                <a:latin typeface="Calibri" panose="020F0502020204030204" pitchFamily="34" charset="0"/>
                <a:cs typeface="Calibri" panose="020F0502020204030204" pitchFamily="34" charset="0"/>
                <a:sym typeface="Wingdings" panose="05000000000000000000" pitchFamily="2" charset="2"/>
              </a:rPr>
              <a:t> </a:t>
            </a:r>
          </a:p>
          <a:p>
            <a:pPr>
              <a:spcAft>
                <a:spcPts val="600"/>
              </a:spcAft>
            </a:pPr>
            <a:r>
              <a:rPr lang="en-US" sz="1400" dirty="0">
                <a:latin typeface="Calibri" panose="020F0502020204030204" pitchFamily="34" charset="0"/>
                <a:cs typeface="Calibri" panose="020F0502020204030204" pitchFamily="34" charset="0"/>
                <a:sym typeface="Wingdings" panose="05000000000000000000" pitchFamily="2" charset="2"/>
              </a:rPr>
              <a:t>                  Changing your PCP between March 16-31  Effective May 1</a:t>
            </a:r>
            <a:r>
              <a:rPr lang="en-US" sz="1400" baseline="30000" dirty="0">
                <a:latin typeface="Calibri" panose="020F0502020204030204" pitchFamily="34" charset="0"/>
                <a:cs typeface="Calibri" panose="020F0502020204030204" pitchFamily="34" charset="0"/>
                <a:sym typeface="Wingdings" panose="05000000000000000000" pitchFamily="2" charset="2"/>
              </a:rPr>
              <a:t>st</a:t>
            </a:r>
            <a:r>
              <a:rPr lang="en-US" sz="1400" dirty="0">
                <a:latin typeface="Calibri" panose="020F0502020204030204" pitchFamily="34" charset="0"/>
                <a:cs typeface="Calibri" panose="020F0502020204030204" pitchFamily="34" charset="0"/>
                <a:sym typeface="Wingdings" panose="05000000000000000000" pitchFamily="2" charset="2"/>
              </a:rPr>
              <a:t>  </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878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D1E831-1E7E-5C42-2C88-33740204AAF2}"/>
              </a:ext>
            </a:extLst>
          </p:cNvPr>
          <p:cNvPicPr>
            <a:picLocks noChangeAspect="1"/>
          </p:cNvPicPr>
          <p:nvPr/>
        </p:nvPicPr>
        <p:blipFill>
          <a:blip r:embed="rId2"/>
          <a:stretch>
            <a:fillRect/>
          </a:stretch>
        </p:blipFill>
        <p:spPr>
          <a:xfrm>
            <a:off x="460654" y="119234"/>
            <a:ext cx="8222691" cy="6738766"/>
          </a:xfrm>
          <a:prstGeom prst="rect">
            <a:avLst/>
          </a:prstGeom>
        </p:spPr>
      </p:pic>
    </p:spTree>
    <p:extLst>
      <p:ext uri="{BB962C8B-B14F-4D97-AF65-F5344CB8AC3E}">
        <p14:creationId xmlns:p14="http://schemas.microsoft.com/office/powerpoint/2010/main" val="328833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solidFill>
                  <a:schemeClr val="tx1"/>
                </a:solidFill>
              </a:rPr>
              <a:t>Kaiser HMOs –</a:t>
            </a:r>
            <a:r>
              <a:rPr lang="en-US" dirty="0"/>
              <a:t> </a:t>
            </a:r>
          </a:p>
        </p:txBody>
      </p:sp>
      <p:graphicFrame>
        <p:nvGraphicFramePr>
          <p:cNvPr id="4" name="Table 3">
            <a:extLst>
              <a:ext uri="{FF2B5EF4-FFF2-40B4-BE49-F238E27FC236}">
                <a16:creationId xmlns:a16="http://schemas.microsoft.com/office/drawing/2014/main" id="{9C3B894E-22B6-433D-86CF-0840C5EABADA}"/>
              </a:ext>
            </a:extLst>
          </p:cNvPr>
          <p:cNvGraphicFramePr>
            <a:graphicFrameLocks noGrp="1"/>
          </p:cNvGraphicFramePr>
          <p:nvPr>
            <p:extLst>
              <p:ext uri="{D42A27DB-BD31-4B8C-83A1-F6EECF244321}">
                <p14:modId xmlns:p14="http://schemas.microsoft.com/office/powerpoint/2010/main" val="3338169717"/>
              </p:ext>
            </p:extLst>
          </p:nvPr>
        </p:nvGraphicFramePr>
        <p:xfrm>
          <a:off x="381000" y="1618996"/>
          <a:ext cx="8382000" cy="4451350"/>
        </p:xfrm>
        <a:graphic>
          <a:graphicData uri="http://schemas.openxmlformats.org/drawingml/2006/table">
            <a:tbl>
              <a:tblPr/>
              <a:tblGrid>
                <a:gridCol w="2830286">
                  <a:extLst>
                    <a:ext uri="{9D8B030D-6E8A-4147-A177-3AD203B41FA5}">
                      <a16:colId xmlns:a16="http://schemas.microsoft.com/office/drawing/2014/main" val="20000"/>
                    </a:ext>
                  </a:extLst>
                </a:gridCol>
                <a:gridCol w="2775857">
                  <a:extLst>
                    <a:ext uri="{9D8B030D-6E8A-4147-A177-3AD203B41FA5}">
                      <a16:colId xmlns:a16="http://schemas.microsoft.com/office/drawing/2014/main" val="20001"/>
                    </a:ext>
                  </a:extLst>
                </a:gridCol>
                <a:gridCol w="2775857">
                  <a:extLst>
                    <a:ext uri="{9D8B030D-6E8A-4147-A177-3AD203B41FA5}">
                      <a16:colId xmlns:a16="http://schemas.microsoft.com/office/drawing/2014/main" val="1494282779"/>
                    </a:ext>
                  </a:extLst>
                </a:gridCol>
              </a:tblGrid>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r>
                        <a:rPr lang="en-US" sz="1050" b="1" i="1" kern="1400" dirty="0">
                          <a:solidFill>
                            <a:srgbClr val="FFFFFF"/>
                          </a:solidFill>
                          <a:effectLst/>
                          <a:latin typeface="Calibri"/>
                        </a:rPr>
                        <a:t>Kaiser 1500</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r>
                        <a:rPr lang="en-US" sz="1050" b="1" i="1" kern="1400" dirty="0">
                          <a:solidFill>
                            <a:srgbClr val="FFFFFF"/>
                          </a:solidFill>
                          <a:effectLst/>
                          <a:latin typeface="Calibri"/>
                        </a:rPr>
                        <a:t>(NEW!) Kaiser HDHP 3300</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81600">
                <a:tc>
                  <a:txBody>
                    <a:bodyPr/>
                    <a:lstStyle/>
                    <a:p>
                      <a:pPr marR="0" indent="0" algn="l" rtl="0">
                        <a:lnSpc>
                          <a:spcPct val="119000"/>
                        </a:lnSpc>
                        <a:spcBef>
                          <a:spcPts val="0"/>
                        </a:spcBef>
                        <a:spcAft>
                          <a:spcPts val="600"/>
                        </a:spcAft>
                      </a:pPr>
                      <a:r>
                        <a:rPr lang="en-US" sz="1050" kern="1400" dirty="0">
                          <a:solidFill>
                            <a:srgbClr val="000000"/>
                          </a:solidFill>
                          <a:effectLst/>
                          <a:latin typeface="Calibri"/>
                        </a:rPr>
                        <a:t>Medical Deductible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rgbClr val="000000"/>
                          </a:solidFill>
                          <a:effectLst/>
                          <a:latin typeface="Calibri"/>
                        </a:rPr>
                        <a:t>$1,500 / $3,000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rgbClr val="000000"/>
                          </a:solidFill>
                          <a:effectLst/>
                          <a:latin typeface="Calibri"/>
                        </a:rPr>
                        <a:t>$3,300 / $6,600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Health Reimbursement Arrangement Funding</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N/A</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B050"/>
                          </a:solidFill>
                          <a:effectLst/>
                          <a:latin typeface="Calibri"/>
                        </a:rPr>
                        <a:t>$1,000 / $2,000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63089"/>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Net Employee Deductible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$1,500 / $3,000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$2,300 / $4,600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460043"/>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Benefit Level (Coinsurance)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Out-of-Pocket Maximum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$4,000 / $8,000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$5,350 / $10,700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68">
                <a:tc>
                  <a:txBody>
                    <a:bodyPr/>
                    <a:lstStyle/>
                    <a:p>
                      <a:pPr marR="0" indent="0" algn="l" rtl="0">
                        <a:lnSpc>
                          <a:spcPct val="119000"/>
                        </a:lnSpc>
                        <a:spcBef>
                          <a:spcPts val="0"/>
                        </a:spcBef>
                        <a:spcAft>
                          <a:spcPts val="600"/>
                        </a:spcAft>
                      </a:pPr>
                      <a:r>
                        <a:rPr lang="en-US" sz="1050" b="1" kern="1400" dirty="0">
                          <a:solidFill>
                            <a:srgbClr val="000000"/>
                          </a:solidFill>
                          <a:effectLst/>
                          <a:latin typeface="Calibri"/>
                        </a:rPr>
                        <a:t> </a:t>
                      </a:r>
                      <a:r>
                        <a:rPr lang="en-US" sz="1050" b="1" kern="1400" dirty="0">
                          <a:solidFill>
                            <a:srgbClr val="FFFFFF"/>
                          </a:solidFill>
                          <a:effectLst/>
                          <a:latin typeface="Calibri"/>
                        </a:rPr>
                        <a:t>OFFICE VISITS</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7"/>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Calibri"/>
                        </a:rPr>
                        <a:t>Primary Doctor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rgbClr val="000000"/>
                          </a:solidFill>
                          <a:effectLst/>
                          <a:latin typeface="Calibri"/>
                        </a:rPr>
                        <a:t>$40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rgbClr val="000000"/>
                          </a:solidFill>
                          <a:effectLst/>
                          <a:latin typeface="Calibri"/>
                        </a:rPr>
                        <a:t>$30,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191">
                <a:tc>
                  <a:txBody>
                    <a:bodyPr/>
                    <a:lstStyle/>
                    <a:p>
                      <a:pPr marR="0" indent="0" algn="l" rtl="0">
                        <a:lnSpc>
                          <a:spcPct val="119000"/>
                        </a:lnSpc>
                        <a:spcBef>
                          <a:spcPts val="0"/>
                        </a:spcBef>
                        <a:spcAft>
                          <a:spcPts val="600"/>
                        </a:spcAft>
                      </a:pPr>
                      <a:r>
                        <a:rPr lang="en-US" sz="1050" kern="1400" dirty="0">
                          <a:solidFill>
                            <a:srgbClr val="000000"/>
                          </a:solidFill>
                          <a:effectLst/>
                          <a:latin typeface="Calibri"/>
                        </a:rPr>
                        <a:t>Specialist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$50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$50,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Calibri"/>
                        </a:rPr>
                        <a:t>Preventive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mn-l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mn-l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4576">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a:t>
                      </a:r>
                      <a:r>
                        <a:rPr lang="en-US" sz="1050" b="1" kern="1400" dirty="0">
                          <a:solidFill>
                            <a:srgbClr val="FFFFFF"/>
                          </a:solidFill>
                          <a:effectLst/>
                          <a:latin typeface="Calibri"/>
                        </a:rPr>
                        <a:t>HOSPITAL CARE</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11"/>
                  </a:ext>
                </a:extLst>
              </a:tr>
              <a:tr h="74839">
                <a:tc>
                  <a:txBody>
                    <a:bodyPr/>
                    <a:lstStyle/>
                    <a:p>
                      <a:pPr marR="0" indent="0" algn="l" rtl="0">
                        <a:lnSpc>
                          <a:spcPct val="119000"/>
                        </a:lnSpc>
                        <a:spcBef>
                          <a:spcPts val="0"/>
                        </a:spcBef>
                        <a:spcAft>
                          <a:spcPts val="1400"/>
                        </a:spcAft>
                      </a:pPr>
                      <a:r>
                        <a:rPr lang="en-US" sz="1050" kern="1400">
                          <a:solidFill>
                            <a:srgbClr val="000000"/>
                          </a:solidFill>
                          <a:effectLst/>
                          <a:latin typeface="Calibri"/>
                        </a:rPr>
                        <a:t>Inpatient Hospital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Calibri"/>
                        </a:rPr>
                        <a:t>Outpatient Surgery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Calibri"/>
                        </a:rPr>
                        <a:t>Emergency Room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a:t>
                      </a:r>
                      <a:r>
                        <a:rPr lang="en-US" sz="1050" b="1" kern="1400" dirty="0">
                          <a:solidFill>
                            <a:srgbClr val="FFFFFF"/>
                          </a:solidFill>
                          <a:effectLst/>
                          <a:latin typeface="Calibri"/>
                        </a:rPr>
                        <a:t>OTHER SERVICES</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15"/>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Complex Imaging</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 (up to $250 max)</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Radiology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9468">
                <a:tc>
                  <a:txBody>
                    <a:bodyPr/>
                    <a:lstStyle/>
                    <a:p>
                      <a:pPr marR="0" indent="0" algn="l" rtl="0">
                        <a:lnSpc>
                          <a:spcPct val="119000"/>
                        </a:lnSpc>
                        <a:spcBef>
                          <a:spcPts val="0"/>
                        </a:spcBef>
                        <a:spcAft>
                          <a:spcPts val="600"/>
                        </a:spcAft>
                      </a:pPr>
                      <a:r>
                        <a:rPr lang="en-US" sz="1050" kern="1400" dirty="0">
                          <a:solidFill>
                            <a:srgbClr val="000000"/>
                          </a:solidFill>
                          <a:effectLst/>
                          <a:latin typeface="Calibri"/>
                        </a:rPr>
                        <a:t>Urgent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$40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rgbClr val="000000"/>
                          </a:solidFill>
                          <a:effectLst/>
                          <a:latin typeface="Calibri"/>
                        </a:rPr>
                        <a:t>You pay 30%,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59468">
                <a:tc>
                  <a:txBody>
                    <a:bodyPr/>
                    <a:lstStyle/>
                    <a:p>
                      <a:pPr marR="0" indent="0" algn="l" rtl="0">
                        <a:lnSpc>
                          <a:spcPct val="119000"/>
                        </a:lnSpc>
                        <a:spcBef>
                          <a:spcPts val="0"/>
                        </a:spcBef>
                        <a:spcAft>
                          <a:spcPts val="1400"/>
                        </a:spcAft>
                      </a:pPr>
                      <a:r>
                        <a:rPr lang="en-US" sz="1050" b="1" kern="1400" dirty="0">
                          <a:solidFill>
                            <a:srgbClr val="FFFFFF"/>
                          </a:solidFill>
                          <a:effectLst/>
                          <a:latin typeface="Calibri"/>
                        </a:rPr>
                        <a:t> PRESCRIPTION DRUG</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19"/>
                  </a:ext>
                </a:extLst>
              </a:tr>
              <a:tr h="59468">
                <a:tc>
                  <a:txBody>
                    <a:bodyPr/>
                    <a:lstStyle/>
                    <a:p>
                      <a:pPr marR="0" indent="0" algn="l" rtl="0">
                        <a:lnSpc>
                          <a:spcPct val="119000"/>
                        </a:lnSpc>
                        <a:spcBef>
                          <a:spcPts val="0"/>
                        </a:spcBef>
                        <a:spcAft>
                          <a:spcPts val="1400"/>
                        </a:spcAft>
                      </a:pPr>
                      <a:r>
                        <a:rPr lang="en-US" sz="1050" b="1" u="sng" kern="1400" dirty="0">
                          <a:solidFill>
                            <a:srgbClr val="000000"/>
                          </a:solidFill>
                          <a:effectLst/>
                          <a:latin typeface="TradeGothic LT Light"/>
                        </a:rPr>
                        <a:t>Retail (30-day supply)</a:t>
                      </a:r>
                      <a:endParaRPr lang="en-US" sz="1050" kern="1400" dirty="0">
                        <a:solidFill>
                          <a:srgbClr val="000000"/>
                        </a:solidFill>
                        <a:effectLst/>
                        <a:latin typeface="TradeGothic LT Light"/>
                      </a:endParaRP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RX Deductible (single / family)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62439"/>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Generic</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Calibri"/>
                        </a:rPr>
                        <a:t>$10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Calibri"/>
                        </a:rPr>
                        <a:t>$15 Copay,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Calibri"/>
                        </a:rPr>
                        <a:t>$30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Calibri"/>
                        </a:rPr>
                        <a:t>$30 Copay, 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Non-Formulary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Calibri"/>
                        </a:rPr>
                        <a:t>Kaiser Wholesale Price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Calibri"/>
                        </a:rPr>
                        <a:t>Kaiser Wholesale Price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71320">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Mail Order (90-day supply)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Calibri"/>
                        </a:rPr>
                        <a:t>2X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r>
                        <a:rPr lang="en-US" sz="1050" b="0" kern="1400" dirty="0">
                          <a:solidFill>
                            <a:schemeClr val="tx1"/>
                          </a:solidFill>
                          <a:effectLst/>
                          <a:latin typeface="Calibri"/>
                        </a:rPr>
                        <a:t>2X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35498"/>
                  </a:ext>
                </a:extLst>
              </a:tr>
            </a:tbl>
          </a:graphicData>
        </a:graphic>
      </p:graphicFrame>
      <p:sp>
        <p:nvSpPr>
          <p:cNvPr id="5" name="TextBox 4">
            <a:extLst>
              <a:ext uri="{FF2B5EF4-FFF2-40B4-BE49-F238E27FC236}">
                <a16:creationId xmlns:a16="http://schemas.microsoft.com/office/drawing/2014/main" id="{2D75ACCC-B9FD-4BC2-AD1F-8D4FFB0BABFF}"/>
              </a:ext>
            </a:extLst>
          </p:cNvPr>
          <p:cNvSpPr txBox="1"/>
          <p:nvPr/>
        </p:nvSpPr>
        <p:spPr>
          <a:xfrm>
            <a:off x="800100" y="6272155"/>
            <a:ext cx="7543800" cy="338554"/>
          </a:xfrm>
          <a:prstGeom prst="rect">
            <a:avLst/>
          </a:prstGeom>
          <a:noFill/>
        </p:spPr>
        <p:txBody>
          <a:bodyPr wrap="square" rtlCol="0">
            <a:spAutoFit/>
          </a:bodyPr>
          <a:lstStyle/>
          <a:p>
            <a:pPr algn="ctr"/>
            <a:r>
              <a:rPr lang="en-US" b="1" dirty="0"/>
              <a:t>No</a:t>
            </a:r>
            <a:r>
              <a:rPr lang="en-US" dirty="0"/>
              <a:t> Out-of-Network Coverage available</a:t>
            </a:r>
          </a:p>
        </p:txBody>
      </p:sp>
      <p:pic>
        <p:nvPicPr>
          <p:cNvPr id="3074" name="Picture 2" descr="Kaiser Permanente Logo, symbol, meaning, history, PNG, brand">
            <a:extLst>
              <a:ext uri="{FF2B5EF4-FFF2-40B4-BE49-F238E27FC236}">
                <a16:creationId xmlns:a16="http://schemas.microsoft.com/office/drawing/2014/main" id="{980C741D-1AF8-C428-40D8-4CC59F6AF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2161"/>
            <a:ext cx="167640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pPr algn="ctr"/>
            <a:r>
              <a:rPr lang="en-US" sz="4000" dirty="0">
                <a:solidFill>
                  <a:schemeClr val="tx1"/>
                </a:solidFill>
              </a:rPr>
              <a:t>HRA and Deductible</a:t>
            </a:r>
          </a:p>
        </p:txBody>
      </p:sp>
      <p:sp>
        <p:nvSpPr>
          <p:cNvPr id="15" name="TextBox 14"/>
          <p:cNvSpPr txBox="1"/>
          <p:nvPr/>
        </p:nvSpPr>
        <p:spPr>
          <a:xfrm>
            <a:off x="990600" y="3657600"/>
            <a:ext cx="4038600" cy="338554"/>
          </a:xfrm>
          <a:prstGeom prst="rect">
            <a:avLst/>
          </a:prstGeom>
          <a:noFill/>
        </p:spPr>
        <p:txBody>
          <a:bodyPr wrap="square" rtlCol="0">
            <a:spAutoFit/>
          </a:bodyPr>
          <a:lstStyle/>
          <a:p>
            <a:endParaRPr lang="en-US" dirty="0"/>
          </a:p>
        </p:txBody>
      </p:sp>
      <p:sp>
        <p:nvSpPr>
          <p:cNvPr id="12" name="Rectangle 11"/>
          <p:cNvSpPr/>
          <p:nvPr/>
        </p:nvSpPr>
        <p:spPr>
          <a:xfrm>
            <a:off x="180276" y="2889535"/>
            <a:ext cx="1717093" cy="363584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0" lang="en-US" sz="1800">
              <a:solidFill>
                <a:prstClr val="white"/>
              </a:solidFill>
            </a:endParaRPr>
          </a:p>
        </p:txBody>
      </p:sp>
      <p:sp>
        <p:nvSpPr>
          <p:cNvPr id="13" name="TextBox 12"/>
          <p:cNvSpPr txBox="1"/>
          <p:nvPr/>
        </p:nvSpPr>
        <p:spPr>
          <a:xfrm>
            <a:off x="156345" y="4435293"/>
            <a:ext cx="1714499" cy="584775"/>
          </a:xfrm>
          <a:prstGeom prst="rect">
            <a:avLst/>
          </a:prstGeom>
          <a:noFill/>
        </p:spPr>
        <p:txBody>
          <a:bodyPr wrap="square" rtlCol="0" anchor="ctr">
            <a:spAutoFit/>
          </a:bodyPr>
          <a:lstStyle/>
          <a:p>
            <a:pPr algn="ctr" eaLnBrk="1" fontAlgn="auto" hangingPunct="1">
              <a:spcBef>
                <a:spcPts val="0"/>
              </a:spcBef>
              <a:spcAft>
                <a:spcPts val="0"/>
              </a:spcAft>
              <a:buFontTx/>
              <a:buNone/>
            </a:pPr>
            <a:r>
              <a:rPr lang="en-US" b="1" dirty="0">
                <a:solidFill>
                  <a:prstClr val="white"/>
                </a:solidFill>
                <a:latin typeface="Calibri"/>
              </a:rPr>
              <a:t>$3,300</a:t>
            </a:r>
            <a:r>
              <a:rPr kumimoji="0" lang="en-US" sz="1600" b="1" dirty="0">
                <a:solidFill>
                  <a:prstClr val="white"/>
                </a:solidFill>
                <a:latin typeface="Calibri"/>
              </a:rPr>
              <a:t>    Deductible </a:t>
            </a:r>
          </a:p>
        </p:txBody>
      </p:sp>
      <p:sp>
        <p:nvSpPr>
          <p:cNvPr id="14" name="Right Arrow 13"/>
          <p:cNvSpPr/>
          <p:nvPr/>
        </p:nvSpPr>
        <p:spPr>
          <a:xfrm>
            <a:off x="1898629" y="5647449"/>
            <a:ext cx="1026107" cy="2947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0" lang="en-US" sz="1800">
              <a:solidFill>
                <a:prstClr val="white"/>
              </a:solidFill>
            </a:endParaRPr>
          </a:p>
        </p:txBody>
      </p:sp>
      <p:sp>
        <p:nvSpPr>
          <p:cNvPr id="18" name="Right Arrow 17"/>
          <p:cNvSpPr/>
          <p:nvPr/>
        </p:nvSpPr>
        <p:spPr>
          <a:xfrm>
            <a:off x="1898629" y="3483233"/>
            <a:ext cx="1026107" cy="2947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0" lang="en-US" sz="1800">
              <a:solidFill>
                <a:prstClr val="white"/>
              </a:solidFill>
            </a:endParaRPr>
          </a:p>
        </p:txBody>
      </p:sp>
      <p:sp>
        <p:nvSpPr>
          <p:cNvPr id="19" name="Rectangle 18"/>
          <p:cNvSpPr/>
          <p:nvPr/>
        </p:nvSpPr>
        <p:spPr>
          <a:xfrm>
            <a:off x="2923475" y="5459459"/>
            <a:ext cx="1555876" cy="10376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r>
              <a:rPr lang="en-US" sz="1400" b="1" dirty="0">
                <a:solidFill>
                  <a:prstClr val="white"/>
                </a:solidFill>
              </a:rPr>
              <a:t>$2,300</a:t>
            </a:r>
            <a:r>
              <a:rPr kumimoji="0" lang="en-US" sz="1400" b="1" dirty="0">
                <a:solidFill>
                  <a:prstClr val="white"/>
                </a:solidFill>
              </a:rPr>
              <a:t> </a:t>
            </a:r>
          </a:p>
          <a:p>
            <a:pPr algn="ctr" eaLnBrk="1" fontAlgn="auto" hangingPunct="1">
              <a:spcBef>
                <a:spcPts val="0"/>
              </a:spcBef>
              <a:spcAft>
                <a:spcPts val="0"/>
              </a:spcAft>
              <a:buFontTx/>
              <a:buNone/>
            </a:pPr>
            <a:r>
              <a:rPr lang="en-US" sz="1400" dirty="0">
                <a:solidFill>
                  <a:prstClr val="white"/>
                </a:solidFill>
              </a:rPr>
              <a:t>Employee</a:t>
            </a:r>
            <a:r>
              <a:rPr kumimoji="0" lang="en-US" sz="1400" dirty="0">
                <a:solidFill>
                  <a:prstClr val="white"/>
                </a:solidFill>
              </a:rPr>
              <a:t> pays remaining portion of deductible</a:t>
            </a:r>
          </a:p>
        </p:txBody>
      </p:sp>
      <p:sp>
        <p:nvSpPr>
          <p:cNvPr id="20" name="Rectangle 19"/>
          <p:cNvSpPr/>
          <p:nvPr/>
        </p:nvSpPr>
        <p:spPr>
          <a:xfrm>
            <a:off x="2923475" y="2940720"/>
            <a:ext cx="1555876" cy="251873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r>
              <a:rPr kumimoji="0" lang="en-US" sz="1600" b="1" dirty="0">
                <a:solidFill>
                  <a:prstClr val="white"/>
                </a:solidFill>
              </a:rPr>
              <a:t>$1</a:t>
            </a:r>
            <a:r>
              <a:rPr lang="en-US" sz="1600" b="1" dirty="0">
                <a:solidFill>
                  <a:prstClr val="white"/>
                </a:solidFill>
              </a:rPr>
              <a:t>,000</a:t>
            </a:r>
            <a:r>
              <a:rPr kumimoji="0" lang="en-US" sz="1600" b="1" dirty="0">
                <a:solidFill>
                  <a:prstClr val="white"/>
                </a:solidFill>
              </a:rPr>
              <a:t> </a:t>
            </a:r>
            <a:br>
              <a:rPr kumimoji="0" lang="en-US" sz="1600" b="1" dirty="0">
                <a:solidFill>
                  <a:prstClr val="white"/>
                </a:solidFill>
              </a:rPr>
            </a:br>
            <a:r>
              <a:rPr lang="en-US" b="1" dirty="0" err="1">
                <a:solidFill>
                  <a:prstClr val="white"/>
                </a:solidFill>
              </a:rPr>
              <a:t>CastleWorks</a:t>
            </a:r>
            <a:r>
              <a:rPr lang="en-US" b="1" dirty="0">
                <a:solidFill>
                  <a:prstClr val="white"/>
                </a:solidFill>
              </a:rPr>
              <a:t> </a:t>
            </a:r>
            <a:r>
              <a:rPr kumimoji="0" lang="en-US" sz="1600" dirty="0">
                <a:solidFill>
                  <a:prstClr val="white"/>
                </a:solidFill>
              </a:rPr>
              <a:t>pays first portion of deductible</a:t>
            </a:r>
          </a:p>
        </p:txBody>
      </p:sp>
      <p:sp>
        <p:nvSpPr>
          <p:cNvPr id="21" name="TextBox 20"/>
          <p:cNvSpPr txBox="1"/>
          <p:nvPr/>
        </p:nvSpPr>
        <p:spPr>
          <a:xfrm>
            <a:off x="-10486" y="1535668"/>
            <a:ext cx="4569018" cy="461665"/>
          </a:xfrm>
          <a:prstGeom prst="rect">
            <a:avLst/>
          </a:prstGeom>
          <a:noFill/>
        </p:spPr>
        <p:txBody>
          <a:bodyPr wrap="square" rtlCol="0">
            <a:spAutoFit/>
          </a:bodyPr>
          <a:lstStyle/>
          <a:p>
            <a:pPr algn="ctr"/>
            <a:r>
              <a:rPr lang="en-US" sz="2400" b="1" u="sng" dirty="0"/>
              <a:t>Single</a:t>
            </a:r>
          </a:p>
        </p:txBody>
      </p:sp>
      <p:sp>
        <p:nvSpPr>
          <p:cNvPr id="22" name="TextBox 21"/>
          <p:cNvSpPr txBox="1"/>
          <p:nvPr/>
        </p:nvSpPr>
        <p:spPr>
          <a:xfrm>
            <a:off x="4558532" y="1535668"/>
            <a:ext cx="4569019" cy="461665"/>
          </a:xfrm>
          <a:prstGeom prst="rect">
            <a:avLst/>
          </a:prstGeom>
          <a:noFill/>
        </p:spPr>
        <p:txBody>
          <a:bodyPr wrap="square" rtlCol="0">
            <a:spAutoFit/>
          </a:bodyPr>
          <a:lstStyle/>
          <a:p>
            <a:pPr algn="ctr"/>
            <a:r>
              <a:rPr lang="en-US" sz="2400" b="1" u="sng" dirty="0"/>
              <a:t>Family</a:t>
            </a:r>
          </a:p>
        </p:txBody>
      </p:sp>
      <p:sp>
        <p:nvSpPr>
          <p:cNvPr id="23" name="Rectangle 22"/>
          <p:cNvSpPr/>
          <p:nvPr/>
        </p:nvSpPr>
        <p:spPr>
          <a:xfrm>
            <a:off x="4764939" y="2882799"/>
            <a:ext cx="1717093" cy="363584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0" lang="en-US" sz="1800">
              <a:solidFill>
                <a:prstClr val="white"/>
              </a:solidFill>
            </a:endParaRPr>
          </a:p>
        </p:txBody>
      </p:sp>
      <p:sp>
        <p:nvSpPr>
          <p:cNvPr id="24" name="TextBox 23"/>
          <p:cNvSpPr txBox="1"/>
          <p:nvPr/>
        </p:nvSpPr>
        <p:spPr>
          <a:xfrm>
            <a:off x="4741008" y="4428557"/>
            <a:ext cx="1714499" cy="584775"/>
          </a:xfrm>
          <a:prstGeom prst="rect">
            <a:avLst/>
          </a:prstGeom>
          <a:noFill/>
        </p:spPr>
        <p:txBody>
          <a:bodyPr wrap="square" rtlCol="0" anchor="ctr">
            <a:spAutoFit/>
          </a:bodyPr>
          <a:lstStyle/>
          <a:p>
            <a:pPr algn="ctr" eaLnBrk="1" fontAlgn="auto" hangingPunct="1">
              <a:spcBef>
                <a:spcPts val="0"/>
              </a:spcBef>
              <a:spcAft>
                <a:spcPts val="0"/>
              </a:spcAft>
              <a:buFontTx/>
              <a:buNone/>
            </a:pPr>
            <a:r>
              <a:rPr kumimoji="0" lang="en-US" sz="1600" b="1" dirty="0">
                <a:solidFill>
                  <a:prstClr val="white"/>
                </a:solidFill>
                <a:latin typeface="Calibri"/>
              </a:rPr>
              <a:t>$6,600  Deductible </a:t>
            </a:r>
          </a:p>
        </p:txBody>
      </p:sp>
      <p:sp>
        <p:nvSpPr>
          <p:cNvPr id="25" name="Right Arrow 24"/>
          <p:cNvSpPr/>
          <p:nvPr/>
        </p:nvSpPr>
        <p:spPr>
          <a:xfrm>
            <a:off x="6483292" y="5650816"/>
            <a:ext cx="1026107" cy="2947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0" lang="en-US" sz="1800">
              <a:solidFill>
                <a:prstClr val="white"/>
              </a:solidFill>
            </a:endParaRPr>
          </a:p>
        </p:txBody>
      </p:sp>
      <p:sp>
        <p:nvSpPr>
          <p:cNvPr id="26" name="Right Arrow 25"/>
          <p:cNvSpPr/>
          <p:nvPr/>
        </p:nvSpPr>
        <p:spPr>
          <a:xfrm>
            <a:off x="6483292" y="3476497"/>
            <a:ext cx="1026107" cy="2947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0" lang="en-US" sz="1800">
              <a:solidFill>
                <a:prstClr val="white"/>
              </a:solidFill>
            </a:endParaRPr>
          </a:p>
        </p:txBody>
      </p:sp>
      <p:sp>
        <p:nvSpPr>
          <p:cNvPr id="27" name="Rectangle 26"/>
          <p:cNvSpPr/>
          <p:nvPr/>
        </p:nvSpPr>
        <p:spPr>
          <a:xfrm>
            <a:off x="7508137" y="5459459"/>
            <a:ext cx="1543213" cy="10309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r>
              <a:rPr kumimoji="0" lang="en-US" sz="1400" b="1" dirty="0">
                <a:solidFill>
                  <a:prstClr val="white"/>
                </a:solidFill>
              </a:rPr>
              <a:t>$4,600</a:t>
            </a:r>
          </a:p>
          <a:p>
            <a:pPr algn="ctr" eaLnBrk="1" fontAlgn="auto" hangingPunct="1">
              <a:spcBef>
                <a:spcPts val="0"/>
              </a:spcBef>
              <a:spcAft>
                <a:spcPts val="0"/>
              </a:spcAft>
              <a:buFontTx/>
              <a:buNone/>
            </a:pPr>
            <a:r>
              <a:rPr kumimoji="0" lang="en-US" sz="1400" b="1" dirty="0">
                <a:solidFill>
                  <a:prstClr val="white"/>
                </a:solidFill>
              </a:rPr>
              <a:t> </a:t>
            </a:r>
            <a:r>
              <a:rPr lang="en-US" sz="1400" dirty="0">
                <a:solidFill>
                  <a:prstClr val="white"/>
                </a:solidFill>
              </a:rPr>
              <a:t>Employee pays remaining </a:t>
            </a:r>
            <a:r>
              <a:rPr kumimoji="0" lang="en-US" sz="1400" dirty="0">
                <a:solidFill>
                  <a:prstClr val="white"/>
                </a:solidFill>
              </a:rPr>
              <a:t>portion of deductible</a:t>
            </a:r>
          </a:p>
        </p:txBody>
      </p:sp>
      <p:sp>
        <p:nvSpPr>
          <p:cNvPr id="28" name="Rectangle 27"/>
          <p:cNvSpPr/>
          <p:nvPr/>
        </p:nvSpPr>
        <p:spPr>
          <a:xfrm>
            <a:off x="7508138" y="2933984"/>
            <a:ext cx="1543213" cy="252547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r>
              <a:rPr kumimoji="0" lang="en-US" sz="1600" b="1" dirty="0">
                <a:solidFill>
                  <a:prstClr val="white"/>
                </a:solidFill>
              </a:rPr>
              <a:t>$2,000         </a:t>
            </a:r>
            <a:r>
              <a:rPr lang="en-US" b="1" dirty="0" err="1">
                <a:solidFill>
                  <a:prstClr val="white"/>
                </a:solidFill>
              </a:rPr>
              <a:t>CastleWorks</a:t>
            </a:r>
            <a:r>
              <a:rPr lang="en-US" b="1" dirty="0">
                <a:solidFill>
                  <a:prstClr val="white"/>
                </a:solidFill>
              </a:rPr>
              <a:t> </a:t>
            </a:r>
            <a:r>
              <a:rPr kumimoji="0" lang="en-US" sz="1600" dirty="0">
                <a:solidFill>
                  <a:prstClr val="white"/>
                </a:solidFill>
              </a:rPr>
              <a:t>pays first portion of deductible</a:t>
            </a:r>
          </a:p>
        </p:txBody>
      </p:sp>
      <p:sp>
        <p:nvSpPr>
          <p:cNvPr id="29" name="TextBox 28"/>
          <p:cNvSpPr txBox="1"/>
          <p:nvPr/>
        </p:nvSpPr>
        <p:spPr>
          <a:xfrm>
            <a:off x="513967" y="1988403"/>
            <a:ext cx="3753233" cy="830997"/>
          </a:xfrm>
          <a:prstGeom prst="rect">
            <a:avLst/>
          </a:prstGeom>
          <a:noFill/>
        </p:spPr>
        <p:txBody>
          <a:bodyPr wrap="square" rtlCol="0">
            <a:spAutoFit/>
          </a:bodyPr>
          <a:lstStyle/>
          <a:p>
            <a:pPr algn="ctr"/>
            <a:r>
              <a:rPr lang="en-US" b="1" dirty="0"/>
              <a:t>First $3,300 of expenses cover the deductible, of which $1,000 is paid with your HRA</a:t>
            </a:r>
          </a:p>
        </p:txBody>
      </p:sp>
      <p:sp>
        <p:nvSpPr>
          <p:cNvPr id="31" name="TextBox 30">
            <a:extLst>
              <a:ext uri="{FF2B5EF4-FFF2-40B4-BE49-F238E27FC236}">
                <a16:creationId xmlns:a16="http://schemas.microsoft.com/office/drawing/2014/main" id="{D60C4AB4-2F69-44FD-9E22-99919BE37C6A}"/>
              </a:ext>
            </a:extLst>
          </p:cNvPr>
          <p:cNvSpPr txBox="1"/>
          <p:nvPr/>
        </p:nvSpPr>
        <p:spPr>
          <a:xfrm>
            <a:off x="4876802" y="1976430"/>
            <a:ext cx="3753233" cy="830997"/>
          </a:xfrm>
          <a:prstGeom prst="rect">
            <a:avLst/>
          </a:prstGeom>
          <a:noFill/>
        </p:spPr>
        <p:txBody>
          <a:bodyPr wrap="square" rtlCol="0">
            <a:spAutoFit/>
          </a:bodyPr>
          <a:lstStyle/>
          <a:p>
            <a:pPr algn="ctr"/>
            <a:r>
              <a:rPr lang="en-US" b="1" dirty="0"/>
              <a:t>First $6,600 of expenses cover the deductible, of which $2,000 is paid with your HRA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CADF-001F-490F-BDC0-AE2E7454928E}"/>
              </a:ext>
            </a:extLst>
          </p:cNvPr>
          <p:cNvSpPr>
            <a:spLocks noGrp="1"/>
          </p:cNvSpPr>
          <p:nvPr>
            <p:ph type="title"/>
          </p:nvPr>
        </p:nvSpPr>
        <p:spPr>
          <a:xfrm>
            <a:off x="457200" y="228600"/>
            <a:ext cx="8308848" cy="990600"/>
          </a:xfrm>
        </p:spPr>
        <p:txBody>
          <a:bodyPr/>
          <a:lstStyle/>
          <a:p>
            <a:pPr algn="ctr"/>
            <a:r>
              <a:rPr lang="en-US" sz="4000" dirty="0">
                <a:solidFill>
                  <a:schemeClr val="tx1"/>
                </a:solidFill>
              </a:rPr>
              <a:t>Using the HRA for Medical</a:t>
            </a:r>
          </a:p>
        </p:txBody>
      </p:sp>
      <p:sp>
        <p:nvSpPr>
          <p:cNvPr id="5" name="Rounded Rectangle 6">
            <a:extLst>
              <a:ext uri="{FF2B5EF4-FFF2-40B4-BE49-F238E27FC236}">
                <a16:creationId xmlns:a16="http://schemas.microsoft.com/office/drawing/2014/main" id="{F682CE22-2BE2-4BB6-8F60-C4C609BCDB55}"/>
              </a:ext>
            </a:extLst>
          </p:cNvPr>
          <p:cNvSpPr/>
          <p:nvPr/>
        </p:nvSpPr>
        <p:spPr bwMode="auto">
          <a:xfrm>
            <a:off x="7260532" y="2522170"/>
            <a:ext cx="1370503" cy="1247001"/>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6" name="Rounded Rectangle 7">
            <a:extLst>
              <a:ext uri="{FF2B5EF4-FFF2-40B4-BE49-F238E27FC236}">
                <a16:creationId xmlns:a16="http://schemas.microsoft.com/office/drawing/2014/main" id="{AA847032-90A9-4BA8-ADCF-E2BA79F80623}"/>
              </a:ext>
            </a:extLst>
          </p:cNvPr>
          <p:cNvSpPr/>
          <p:nvPr/>
        </p:nvSpPr>
        <p:spPr bwMode="auto">
          <a:xfrm>
            <a:off x="5540287" y="2508729"/>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7" name="Rounded Rectangle 8">
            <a:extLst>
              <a:ext uri="{FF2B5EF4-FFF2-40B4-BE49-F238E27FC236}">
                <a16:creationId xmlns:a16="http://schemas.microsoft.com/office/drawing/2014/main" id="{6E645113-09AF-4190-8FF1-E4E11F2E1BFD}"/>
              </a:ext>
            </a:extLst>
          </p:cNvPr>
          <p:cNvSpPr/>
          <p:nvPr/>
        </p:nvSpPr>
        <p:spPr bwMode="auto">
          <a:xfrm>
            <a:off x="2079219" y="2553715"/>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8" name="Rounded Rectangle 9">
            <a:extLst>
              <a:ext uri="{FF2B5EF4-FFF2-40B4-BE49-F238E27FC236}">
                <a16:creationId xmlns:a16="http://schemas.microsoft.com/office/drawing/2014/main" id="{67FD28A3-D9E3-4BEC-BB83-29B8D119A202}"/>
              </a:ext>
            </a:extLst>
          </p:cNvPr>
          <p:cNvSpPr/>
          <p:nvPr/>
        </p:nvSpPr>
        <p:spPr bwMode="auto">
          <a:xfrm>
            <a:off x="3784386" y="2545309"/>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9" name="Rounded Rectangle 10">
            <a:extLst>
              <a:ext uri="{FF2B5EF4-FFF2-40B4-BE49-F238E27FC236}">
                <a16:creationId xmlns:a16="http://schemas.microsoft.com/office/drawing/2014/main" id="{A9133A42-D3F3-466B-B4A3-CB4209AD49E5}"/>
              </a:ext>
            </a:extLst>
          </p:cNvPr>
          <p:cNvSpPr/>
          <p:nvPr/>
        </p:nvSpPr>
        <p:spPr bwMode="auto">
          <a:xfrm>
            <a:off x="344988" y="2561189"/>
            <a:ext cx="1204148" cy="1107532"/>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cxnSp>
        <p:nvCxnSpPr>
          <p:cNvPr id="10" name="Straight Arrow Connector 9">
            <a:extLst>
              <a:ext uri="{FF2B5EF4-FFF2-40B4-BE49-F238E27FC236}">
                <a16:creationId xmlns:a16="http://schemas.microsoft.com/office/drawing/2014/main" id="{AE84F800-74D9-4381-9918-37775C61DF91}"/>
              </a:ext>
            </a:extLst>
          </p:cNvPr>
          <p:cNvCxnSpPr/>
          <p:nvPr/>
        </p:nvCxnSpPr>
        <p:spPr bwMode="auto">
          <a:xfrm flipV="1">
            <a:off x="1657262" y="3094312"/>
            <a:ext cx="311150" cy="9525"/>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pic>
        <p:nvPicPr>
          <p:cNvPr id="11" name="Picture 78" descr="Stethascope.png">
            <a:extLst>
              <a:ext uri="{FF2B5EF4-FFF2-40B4-BE49-F238E27FC236}">
                <a16:creationId xmlns:a16="http://schemas.microsoft.com/office/drawing/2014/main" id="{A32B25E2-EDC3-4EE1-8750-A663E452BC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984" y="1910022"/>
            <a:ext cx="412844" cy="61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3CE421B9-F2DD-4344-B844-08B863F53315}"/>
              </a:ext>
            </a:extLst>
          </p:cNvPr>
          <p:cNvCxnSpPr/>
          <p:nvPr/>
        </p:nvCxnSpPr>
        <p:spPr bwMode="auto">
          <a:xfrm>
            <a:off x="7995418" y="3837738"/>
            <a:ext cx="0" cy="505662"/>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45AAE615-804A-44DA-A4EE-6D83C21E262E}"/>
              </a:ext>
            </a:extLst>
          </p:cNvPr>
          <p:cNvCxnSpPr/>
          <p:nvPr/>
        </p:nvCxnSpPr>
        <p:spPr bwMode="auto">
          <a:xfrm>
            <a:off x="5131296" y="3101299"/>
            <a:ext cx="281291"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135D6C54-5DC1-4260-B46B-78F2E7B8DB49}"/>
              </a:ext>
            </a:extLst>
          </p:cNvPr>
          <p:cNvCxnSpPr/>
          <p:nvPr/>
        </p:nvCxnSpPr>
        <p:spPr bwMode="auto">
          <a:xfrm>
            <a:off x="6835687" y="3101299"/>
            <a:ext cx="269070"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65ED9A13-EE82-47D5-AD69-3739C3E598FB}"/>
              </a:ext>
            </a:extLst>
          </p:cNvPr>
          <p:cNvCxnSpPr/>
          <p:nvPr/>
        </p:nvCxnSpPr>
        <p:spPr bwMode="auto">
          <a:xfrm>
            <a:off x="3406687" y="3101299"/>
            <a:ext cx="281291" cy="0"/>
          </a:xfrm>
          <a:prstGeom prst="straightConnector1">
            <a:avLst/>
          </a:prstGeom>
          <a:ln>
            <a:solidFill>
              <a:srgbClr val="1C4F7F"/>
            </a:solidFill>
            <a:headEnd type="none" w="med" len="med"/>
            <a:tailEnd type="arrow"/>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D8FA7360-42D0-433A-BE70-634FCA5F2549}"/>
              </a:ext>
            </a:extLst>
          </p:cNvPr>
          <p:cNvSpPr txBox="1"/>
          <p:nvPr/>
        </p:nvSpPr>
        <p:spPr>
          <a:xfrm>
            <a:off x="329079" y="2768706"/>
            <a:ext cx="1266337" cy="461665"/>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Present your Kaiser ID Card</a:t>
            </a:r>
          </a:p>
        </p:txBody>
      </p:sp>
      <p:sp>
        <p:nvSpPr>
          <p:cNvPr id="17" name="TextBox 16">
            <a:extLst>
              <a:ext uri="{FF2B5EF4-FFF2-40B4-BE49-F238E27FC236}">
                <a16:creationId xmlns:a16="http://schemas.microsoft.com/office/drawing/2014/main" id="{E8841E38-EB95-43CB-B0BA-4E3CB12B7C23}"/>
              </a:ext>
            </a:extLst>
          </p:cNvPr>
          <p:cNvSpPr txBox="1"/>
          <p:nvPr/>
        </p:nvSpPr>
        <p:spPr>
          <a:xfrm>
            <a:off x="2092666" y="2916301"/>
            <a:ext cx="1259244" cy="276999"/>
          </a:xfrm>
          <a:prstGeom prst="rect">
            <a:avLst/>
          </a:prstGeom>
          <a:noFill/>
        </p:spPr>
        <p:txBody>
          <a:bodyPr wrap="squar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Complete Visit</a:t>
            </a:r>
          </a:p>
        </p:txBody>
      </p:sp>
      <p:sp>
        <p:nvSpPr>
          <p:cNvPr id="18" name="TextBox 17">
            <a:extLst>
              <a:ext uri="{FF2B5EF4-FFF2-40B4-BE49-F238E27FC236}">
                <a16:creationId xmlns:a16="http://schemas.microsoft.com/office/drawing/2014/main" id="{8A7628A2-D83E-43B5-B86D-AB7C839906C1}"/>
              </a:ext>
            </a:extLst>
          </p:cNvPr>
          <p:cNvSpPr txBox="1"/>
          <p:nvPr/>
        </p:nvSpPr>
        <p:spPr>
          <a:xfrm>
            <a:off x="3685849" y="2791789"/>
            <a:ext cx="1415242"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The Provider will submit the claim to Kaiser</a:t>
            </a:r>
          </a:p>
        </p:txBody>
      </p:sp>
      <p:sp>
        <p:nvSpPr>
          <p:cNvPr id="19" name="TextBox 18">
            <a:extLst>
              <a:ext uri="{FF2B5EF4-FFF2-40B4-BE49-F238E27FC236}">
                <a16:creationId xmlns:a16="http://schemas.microsoft.com/office/drawing/2014/main" id="{63BD3B3D-AE97-40A2-A43E-9F4D3259EB7C}"/>
              </a:ext>
            </a:extLst>
          </p:cNvPr>
          <p:cNvSpPr txBox="1"/>
          <p:nvPr/>
        </p:nvSpPr>
        <p:spPr>
          <a:xfrm>
            <a:off x="5439281" y="2646996"/>
            <a:ext cx="1370504" cy="830997"/>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Kaiser will adjust   the claim</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and will generate EOB</a:t>
            </a:r>
          </a:p>
        </p:txBody>
      </p:sp>
      <p:sp>
        <p:nvSpPr>
          <p:cNvPr id="20" name="TextBox 19">
            <a:extLst>
              <a:ext uri="{FF2B5EF4-FFF2-40B4-BE49-F238E27FC236}">
                <a16:creationId xmlns:a16="http://schemas.microsoft.com/office/drawing/2014/main" id="{85D65C6D-43C5-4FF1-968B-ACDE71609821}"/>
              </a:ext>
            </a:extLst>
          </p:cNvPr>
          <p:cNvSpPr txBox="1"/>
          <p:nvPr/>
        </p:nvSpPr>
        <p:spPr>
          <a:xfrm>
            <a:off x="7112228" y="2636493"/>
            <a:ext cx="1661291" cy="1015663"/>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The provider will receive the adjusted claim and generate an invoice for the remaining amount* </a:t>
            </a:r>
          </a:p>
        </p:txBody>
      </p:sp>
      <p:grpSp>
        <p:nvGrpSpPr>
          <p:cNvPr id="21" name="Group 62">
            <a:extLst>
              <a:ext uri="{FF2B5EF4-FFF2-40B4-BE49-F238E27FC236}">
                <a16:creationId xmlns:a16="http://schemas.microsoft.com/office/drawing/2014/main" id="{093F8E9F-474B-4B33-A6A6-6890E9C116B3}"/>
              </a:ext>
            </a:extLst>
          </p:cNvPr>
          <p:cNvGrpSpPr>
            <a:grpSpLocks/>
          </p:cNvGrpSpPr>
          <p:nvPr/>
        </p:nvGrpSpPr>
        <p:grpSpPr bwMode="auto">
          <a:xfrm>
            <a:off x="638293" y="1634758"/>
            <a:ext cx="617537" cy="887412"/>
            <a:chOff x="3493676" y="1813420"/>
            <a:chExt cx="2156647" cy="3231160"/>
          </a:xfrm>
        </p:grpSpPr>
        <p:pic>
          <p:nvPicPr>
            <p:cNvPr id="22" name="Picture 76" descr="WomanHoldingCard.png">
              <a:extLst>
                <a:ext uri="{FF2B5EF4-FFF2-40B4-BE49-F238E27FC236}">
                  <a16:creationId xmlns:a16="http://schemas.microsoft.com/office/drawing/2014/main" id="{FFF6A6D8-FFB1-4DBB-9A2D-4CF1C8F303D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3676" y="1813420"/>
              <a:ext cx="2156647" cy="323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7" descr="ExampleInsuaranceCard.bmp">
              <a:extLst>
                <a:ext uri="{FF2B5EF4-FFF2-40B4-BE49-F238E27FC236}">
                  <a16:creationId xmlns:a16="http://schemas.microsoft.com/office/drawing/2014/main" id="{A0980635-BA4C-4181-BB8E-E63BE7D465A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0792">
              <a:off x="4431812" y="4088443"/>
              <a:ext cx="486228" cy="3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79" descr="MaleNurse.JPG">
            <a:extLst>
              <a:ext uri="{FF2B5EF4-FFF2-40B4-BE49-F238E27FC236}">
                <a16:creationId xmlns:a16="http://schemas.microsoft.com/office/drawing/2014/main" id="{266C3ABA-E33B-4AD0-86B3-EF73BFCD8B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5252" y="1661937"/>
            <a:ext cx="562416" cy="84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D8081E11-3478-4F78-9984-F573C399E16C}"/>
              </a:ext>
            </a:extLst>
          </p:cNvPr>
          <p:cNvPicPr>
            <a:picLocks noChangeAspect="1" noChangeArrowheads="1"/>
          </p:cNvPicPr>
          <p:nvPr/>
        </p:nvPicPr>
        <p:blipFill>
          <a:blip r:embed="rId7"/>
          <a:srcRect/>
          <a:stretch>
            <a:fillRect/>
          </a:stretch>
        </p:blipFill>
        <p:spPr bwMode="auto">
          <a:xfrm>
            <a:off x="5651209" y="1668605"/>
            <a:ext cx="938455" cy="819718"/>
          </a:xfrm>
          <a:prstGeom prst="rect">
            <a:avLst/>
          </a:prstGeom>
          <a:ln>
            <a:no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73022110-9413-448C-84FF-E8A39FAEA248}"/>
              </a:ext>
            </a:extLst>
          </p:cNvPr>
          <p:cNvSpPr/>
          <p:nvPr/>
        </p:nvSpPr>
        <p:spPr>
          <a:xfrm>
            <a:off x="329079" y="3915201"/>
            <a:ext cx="4572000" cy="2877711"/>
          </a:xfrm>
          <a:prstGeom prst="rect">
            <a:avLst/>
          </a:prstGeom>
        </p:spPr>
        <p:txBody>
          <a:bodyPr>
            <a:spAutoFit/>
          </a:bodyPr>
          <a:lstStyle/>
          <a:p>
            <a:pPr>
              <a:defRPr/>
            </a:pPr>
            <a:r>
              <a:rPr lang="en-US" altLang="en-US" b="1" dirty="0">
                <a:cs typeface="Arial" charset="0"/>
              </a:rPr>
              <a:t>Reminders:</a:t>
            </a:r>
          </a:p>
          <a:p>
            <a:pPr>
              <a:defRPr/>
            </a:pPr>
            <a:endParaRPr lang="en-US" altLang="en-US" sz="1100" b="1" dirty="0">
              <a:cs typeface="Arial" charset="0"/>
            </a:endParaRPr>
          </a:p>
          <a:p>
            <a:pPr marL="742950" lvl="1" indent="-285750">
              <a:buFont typeface="Wingdings" panose="05000000000000000000" pitchFamily="2" charset="2"/>
              <a:buChar char="Ø"/>
              <a:defRPr/>
            </a:pPr>
            <a:r>
              <a:rPr lang="en-US" altLang="en-US" dirty="0"/>
              <a:t>Do not pay on the date of service.</a:t>
            </a:r>
          </a:p>
          <a:p>
            <a:pPr marL="742950" lvl="1" indent="-285750">
              <a:buFont typeface="Wingdings" panose="05000000000000000000" pitchFamily="2" charset="2"/>
              <a:buChar char="Ø"/>
              <a:defRPr/>
            </a:pPr>
            <a:r>
              <a:rPr lang="en-US" altLang="en-US" dirty="0">
                <a:cs typeface="Arial" charset="0"/>
              </a:rPr>
              <a:t>Wait until you receive the adjusted bill from your provider and the EOB from </a:t>
            </a:r>
            <a:r>
              <a:rPr lang="en-US" altLang="en-US" dirty="0"/>
              <a:t>Kaiser.</a:t>
            </a:r>
          </a:p>
          <a:p>
            <a:pPr lvl="2">
              <a:defRPr/>
            </a:pPr>
            <a:r>
              <a:rPr lang="en-US" altLang="en-US" sz="1400" dirty="0"/>
              <a:t>*If you do not have an HRA balance remaining, you will pay the bill using the payment of your choice.</a:t>
            </a:r>
          </a:p>
          <a:p>
            <a:pPr lvl="2">
              <a:defRPr/>
            </a:pPr>
            <a:endParaRPr lang="en-US" altLang="en-US" dirty="0">
              <a:cs typeface="Arial" charset="0"/>
            </a:endParaRPr>
          </a:p>
          <a:p>
            <a:pPr lvl="1">
              <a:defRPr/>
            </a:pPr>
            <a:endParaRPr lang="en-US" altLang="en-US" dirty="0">
              <a:cs typeface="Arial" charset="0"/>
            </a:endParaRPr>
          </a:p>
          <a:p>
            <a:pPr lvl="1">
              <a:defRPr/>
            </a:pPr>
            <a:endParaRPr lang="en-US" altLang="en-US" b="1" u="sng" dirty="0">
              <a:cs typeface="Arial" charset="0"/>
            </a:endParaRPr>
          </a:p>
        </p:txBody>
      </p:sp>
      <p:sp>
        <p:nvSpPr>
          <p:cNvPr id="3" name="Rounded Rectangle 6">
            <a:extLst>
              <a:ext uri="{FF2B5EF4-FFF2-40B4-BE49-F238E27FC236}">
                <a16:creationId xmlns:a16="http://schemas.microsoft.com/office/drawing/2014/main" id="{7DA08F2A-B3AC-EE04-D020-1DEB4A9A4745}"/>
              </a:ext>
            </a:extLst>
          </p:cNvPr>
          <p:cNvSpPr/>
          <p:nvPr/>
        </p:nvSpPr>
        <p:spPr bwMode="auto">
          <a:xfrm>
            <a:off x="7310166" y="4435450"/>
            <a:ext cx="1370503" cy="1247001"/>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0"/>
              </a:spcBef>
              <a:buFontTx/>
              <a:buNone/>
              <a:defRPr/>
            </a:pPr>
            <a:endParaRPr kumimoji="0" lang="en-US" sz="2400" dirty="0">
              <a:latin typeface="Times" charset="0"/>
            </a:endParaRPr>
          </a:p>
        </p:txBody>
      </p:sp>
      <p:sp>
        <p:nvSpPr>
          <p:cNvPr id="27" name="TextBox 26">
            <a:extLst>
              <a:ext uri="{FF2B5EF4-FFF2-40B4-BE49-F238E27FC236}">
                <a16:creationId xmlns:a16="http://schemas.microsoft.com/office/drawing/2014/main" id="{4F3D1729-6164-071D-511E-6B3B2D8C8A9F}"/>
              </a:ext>
            </a:extLst>
          </p:cNvPr>
          <p:cNvSpPr txBox="1"/>
          <p:nvPr/>
        </p:nvSpPr>
        <p:spPr>
          <a:xfrm>
            <a:off x="7231621" y="4591384"/>
            <a:ext cx="1527594" cy="938719"/>
          </a:xfrm>
          <a:prstGeom prst="rect">
            <a:avLst/>
          </a:prstGeom>
          <a:noFill/>
        </p:spPr>
        <p:txBody>
          <a:bodyPr wrap="square" rtlCol="0">
            <a:spAutoFit/>
          </a:bodyPr>
          <a:lstStyle/>
          <a:p>
            <a:pPr algn="ct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After reviewing your EOB, and the bill, pay the amount due using your Paylocity HRA Card</a:t>
            </a:r>
          </a:p>
        </p:txBody>
      </p:sp>
    </p:spTree>
    <p:extLst>
      <p:ext uri="{BB962C8B-B14F-4D97-AF65-F5344CB8AC3E}">
        <p14:creationId xmlns:p14="http://schemas.microsoft.com/office/powerpoint/2010/main" val="165363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9847-65BA-EFD7-C210-1CB5DE00061C}"/>
              </a:ext>
            </a:extLst>
          </p:cNvPr>
          <p:cNvSpPr>
            <a:spLocks noGrp="1"/>
          </p:cNvSpPr>
          <p:nvPr>
            <p:ph type="title"/>
          </p:nvPr>
        </p:nvSpPr>
        <p:spPr>
          <a:xfrm>
            <a:off x="381000" y="228600"/>
            <a:ext cx="8385048" cy="990600"/>
          </a:xfrm>
        </p:spPr>
        <p:txBody>
          <a:bodyPr/>
          <a:lstStyle/>
          <a:p>
            <a:pPr algn="ctr"/>
            <a:r>
              <a:rPr lang="en-US" dirty="0">
                <a:solidFill>
                  <a:schemeClr val="tx1"/>
                </a:solidFill>
                <a:latin typeface="TradeGothic LT Light" panose="02000503020000020004"/>
              </a:rPr>
              <a:t>Preventive Care</a:t>
            </a:r>
          </a:p>
        </p:txBody>
      </p:sp>
      <p:sp>
        <p:nvSpPr>
          <p:cNvPr id="3" name="Content Placeholder 2">
            <a:extLst>
              <a:ext uri="{FF2B5EF4-FFF2-40B4-BE49-F238E27FC236}">
                <a16:creationId xmlns:a16="http://schemas.microsoft.com/office/drawing/2014/main" id="{8A8A59FA-6DDC-6559-DCCC-8ED39165FF1A}"/>
              </a:ext>
            </a:extLst>
          </p:cNvPr>
          <p:cNvSpPr>
            <a:spLocks noGrp="1"/>
          </p:cNvSpPr>
          <p:nvPr>
            <p:ph sz="quarter" idx="1"/>
          </p:nvPr>
        </p:nvSpPr>
        <p:spPr>
          <a:xfrm>
            <a:off x="534924" y="1600200"/>
            <a:ext cx="8074152" cy="4648200"/>
          </a:xfrm>
        </p:spPr>
        <p:txBody>
          <a:bodyPr/>
          <a:lstStyle/>
          <a:p>
            <a:pPr marL="0" indent="0" algn="ctr" rtl="0" eaLnBrk="1" fontAlgn="t" latinLnBrk="0" hangingPunct="1">
              <a:spcBef>
                <a:spcPts val="0"/>
              </a:spcBef>
              <a:spcAft>
                <a:spcPts val="1200"/>
              </a:spcAft>
              <a:buNone/>
            </a:pPr>
            <a:r>
              <a:rPr lang="en-US" sz="2000" b="1" i="0" u="none" strike="noStrike" kern="1200" dirty="0">
                <a:solidFill>
                  <a:schemeClr val="accent2"/>
                </a:solidFill>
                <a:effectLst/>
                <a:latin typeface="TradeGothic LT Light" panose="02000503020000020004"/>
                <a:cs typeface="Arial" panose="020B0604020202020204" pitchFamily="34" charset="0"/>
              </a:rPr>
              <a:t>Preventive</a:t>
            </a:r>
            <a:r>
              <a:rPr lang="en-US" sz="2000" b="1" i="0" u="none" strike="noStrike" kern="1200" baseline="0" dirty="0">
                <a:solidFill>
                  <a:schemeClr val="accent2"/>
                </a:solidFill>
                <a:effectLst/>
                <a:latin typeface="TradeGothic LT Light" panose="02000503020000020004"/>
                <a:cs typeface="Arial" panose="020B0604020202020204" pitchFamily="34" charset="0"/>
              </a:rPr>
              <a:t> care is covered at 100%</a:t>
            </a:r>
            <a:r>
              <a:rPr lang="en-US" sz="2000" b="1" dirty="0">
                <a:solidFill>
                  <a:schemeClr val="accent2"/>
                </a:solidFill>
                <a:latin typeface="TradeGothic LT Light" panose="02000503020000020004"/>
                <a:cs typeface="Arial" panose="020B0604020202020204" pitchFamily="34" charset="0"/>
              </a:rPr>
              <a:t> on all plans!</a:t>
            </a:r>
            <a:endParaRPr lang="en-US" sz="1800" b="0" i="0" u="none" strike="noStrike" dirty="0">
              <a:solidFill>
                <a:schemeClr val="accent2"/>
              </a:solidFill>
              <a:effectLst/>
              <a:latin typeface="TradeGothic LT Light" panose="02000503020000020004"/>
            </a:endParaRPr>
          </a:p>
          <a:p>
            <a:pPr marL="606425" lvl="1" indent="-285750" eaLnBrk="1" fontAlgn="t" hangingPunct="1">
              <a:spcBef>
                <a:spcPts val="0"/>
              </a:spcBef>
              <a:spcAft>
                <a:spcPts val="0"/>
              </a:spcAft>
            </a:pPr>
            <a:r>
              <a:rPr lang="en-US" sz="1600" b="0" i="0" u="none" strike="noStrike" kern="1200" spc="0" baseline="0" dirty="0">
                <a:ln>
                  <a:noFill/>
                </a:ln>
                <a:solidFill>
                  <a:srgbClr val="000000"/>
                </a:solidFill>
                <a:effectLst/>
                <a:latin typeface="TradeGothic LT Light" panose="02000503020000020004"/>
                <a:cs typeface="Arial" panose="020B0604020202020204" pitchFamily="34" charset="0"/>
              </a:rPr>
              <a:t>Preventive care = annual exam and lab tests to monitor health and detect potential issues</a:t>
            </a:r>
            <a:endParaRPr lang="en-US" sz="1600" b="0" i="0" u="none" strike="noStrike" dirty="0">
              <a:effectLst/>
              <a:latin typeface="TradeGothic LT Light" panose="02000503020000020004"/>
            </a:endParaRPr>
          </a:p>
          <a:p>
            <a:pPr marL="606425" lvl="1" indent="-285750" eaLnBrk="1" fontAlgn="auto" hangingPunct="1">
              <a:spcBef>
                <a:spcPts val="0"/>
              </a:spcBef>
              <a:spcAft>
                <a:spcPts val="0"/>
              </a:spcAft>
            </a:pPr>
            <a:r>
              <a:rPr lang="en-US" sz="1600" b="0" i="0" u="none" strike="noStrike" kern="1200" spc="0" baseline="0" dirty="0">
                <a:ln>
                  <a:noFill/>
                </a:ln>
                <a:solidFill>
                  <a:srgbClr val="000000"/>
                </a:solidFill>
                <a:effectLst/>
                <a:latin typeface="TradeGothic LT Light" panose="02000503020000020004"/>
                <a:cs typeface="Arial" panose="020B0604020202020204" pitchFamily="34" charset="0"/>
              </a:rPr>
              <a:t>Not all exams and tests are considered preventive. Check with your health plan</a:t>
            </a:r>
            <a:r>
              <a:rPr lang="en-US" sz="1600" dirty="0">
                <a:solidFill>
                  <a:srgbClr val="000000"/>
                </a:solidFill>
                <a:latin typeface="TradeGothic LT Light" panose="02000503020000020004"/>
                <a:cs typeface="Arial" panose="020B0604020202020204" pitchFamily="34" charset="0"/>
              </a:rPr>
              <a:t>.</a:t>
            </a:r>
            <a:endParaRPr lang="en-US" sz="1600" b="0" i="0" u="none" strike="noStrike" kern="1200" spc="0" baseline="0" dirty="0">
              <a:ln>
                <a:noFill/>
              </a:ln>
              <a:solidFill>
                <a:srgbClr val="000000"/>
              </a:solidFill>
              <a:effectLst/>
              <a:latin typeface="TradeGothic LT Light" panose="02000503020000020004"/>
              <a:cs typeface="Arial" panose="020B0604020202020204" pitchFamily="34" charset="0"/>
            </a:endParaRPr>
          </a:p>
          <a:p>
            <a:pPr marL="832739" lvl="1" indent="-512064" eaLnBrk="1" fontAlgn="auto" hangingPunct="1">
              <a:spcBef>
                <a:spcPts val="0"/>
              </a:spcBef>
              <a:spcAft>
                <a:spcPts val="0"/>
              </a:spcAft>
            </a:pPr>
            <a:endParaRPr lang="en-US" sz="1500" dirty="0">
              <a:solidFill>
                <a:srgbClr val="000000"/>
              </a:solidFill>
              <a:latin typeface="Arial" panose="020B0604020202020204" pitchFamily="34" charset="0"/>
              <a:cs typeface="Arial" panose="020B0604020202020204" pitchFamily="34" charset="0"/>
            </a:endParaRPr>
          </a:p>
          <a:p>
            <a:pPr marL="832739" lvl="1" indent="-512064" eaLnBrk="1" fontAlgn="auto" hangingPunct="1">
              <a:spcBef>
                <a:spcPts val="0"/>
              </a:spcBef>
              <a:spcAft>
                <a:spcPts val="0"/>
              </a:spcAft>
            </a:pPr>
            <a:endParaRPr lang="en-US" sz="1500" b="0" i="0" u="none" strike="noStrike" dirty="0">
              <a:solidFill>
                <a:srgbClr val="000000"/>
              </a:solidFill>
              <a:effectLst/>
              <a:latin typeface="Arial" panose="020B0604020202020204" pitchFamily="34" charset="0"/>
              <a:cs typeface="Arial" panose="020B0604020202020204" pitchFamily="34" charset="0"/>
            </a:endParaRPr>
          </a:p>
          <a:p>
            <a:pPr marL="832739" lvl="1" indent="-512064" eaLnBrk="1" fontAlgn="auto" hangingPunct="1">
              <a:spcBef>
                <a:spcPts val="0"/>
              </a:spcBef>
              <a:spcAft>
                <a:spcPts val="0"/>
              </a:spcAft>
            </a:pPr>
            <a:endParaRPr lang="en-US" sz="1500" b="0" i="0" u="none" strike="noStrike" dirty="0">
              <a:effectLst/>
              <a:latin typeface="Arial" panose="020B0604020202020204" pitchFamily="34" charset="0"/>
            </a:endParaRPr>
          </a:p>
          <a:p>
            <a:endParaRPr lang="en-US" dirty="0"/>
          </a:p>
        </p:txBody>
      </p:sp>
      <p:graphicFrame>
        <p:nvGraphicFramePr>
          <p:cNvPr id="5" name="Table 5">
            <a:extLst>
              <a:ext uri="{FF2B5EF4-FFF2-40B4-BE49-F238E27FC236}">
                <a16:creationId xmlns:a16="http://schemas.microsoft.com/office/drawing/2014/main" id="{539644B7-3AE0-6466-2DD9-617AF6772202}"/>
              </a:ext>
            </a:extLst>
          </p:cNvPr>
          <p:cNvGraphicFramePr>
            <a:graphicFrameLocks noGrp="1"/>
          </p:cNvGraphicFramePr>
          <p:nvPr>
            <p:extLst>
              <p:ext uri="{D42A27DB-BD31-4B8C-83A1-F6EECF244321}">
                <p14:modId xmlns:p14="http://schemas.microsoft.com/office/powerpoint/2010/main" val="2697276414"/>
              </p:ext>
            </p:extLst>
          </p:nvPr>
        </p:nvGraphicFramePr>
        <p:xfrm>
          <a:off x="457200" y="3030111"/>
          <a:ext cx="8308848" cy="2835910"/>
        </p:xfrm>
        <a:graphic>
          <a:graphicData uri="http://schemas.openxmlformats.org/drawingml/2006/table">
            <a:tbl>
              <a:tblPr firstRow="1" bandRow="1">
                <a:tableStyleId>{5C22544A-7EE6-4342-B048-85BDC9FD1C3A}</a:tableStyleId>
              </a:tblPr>
              <a:tblGrid>
                <a:gridCol w="2769616">
                  <a:extLst>
                    <a:ext uri="{9D8B030D-6E8A-4147-A177-3AD203B41FA5}">
                      <a16:colId xmlns:a16="http://schemas.microsoft.com/office/drawing/2014/main" val="4243976161"/>
                    </a:ext>
                  </a:extLst>
                </a:gridCol>
                <a:gridCol w="2769616">
                  <a:extLst>
                    <a:ext uri="{9D8B030D-6E8A-4147-A177-3AD203B41FA5}">
                      <a16:colId xmlns:a16="http://schemas.microsoft.com/office/drawing/2014/main" val="3428086056"/>
                    </a:ext>
                  </a:extLst>
                </a:gridCol>
                <a:gridCol w="2769616">
                  <a:extLst>
                    <a:ext uri="{9D8B030D-6E8A-4147-A177-3AD203B41FA5}">
                      <a16:colId xmlns:a16="http://schemas.microsoft.com/office/drawing/2014/main" val="355727612"/>
                    </a:ext>
                  </a:extLst>
                </a:gridCol>
              </a:tblGrid>
              <a:tr h="1037590">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latin typeface="TradeGothic LT Light" panose="02000503020000020004"/>
                          <a:cs typeface="Arial" panose="020B0604020202020204" pitchFamily="34" charset="0"/>
                        </a:rPr>
                        <a:t>TYPICAL SCREENINGS FOR ADULTS</a:t>
                      </a:r>
                      <a:endParaRPr kumimoji="0" lang="en-US" sz="1600" b="1" i="0" u="none" strike="noStrike" kern="1200" cap="none" spc="0" normalizeH="0" baseline="0" noProof="0" dirty="0">
                        <a:ln>
                          <a:noFill/>
                        </a:ln>
                        <a:solidFill>
                          <a:schemeClr val="bg1"/>
                        </a:solidFill>
                        <a:effectLst/>
                        <a:uLnTx/>
                        <a:uFillTx/>
                        <a:latin typeface="TradeGothic LT Light" panose="02000503020000020004"/>
                        <a:ea typeface="+mn-ea"/>
                        <a:cs typeface="Arial" panose="020B0604020202020204" pitchFamily="34" charset="0"/>
                      </a:endParaRPr>
                    </a:p>
                  </a:txBody>
                  <a:tcPr marL="274320" anchor="ct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a:ln>
                            <a:noFill/>
                          </a:ln>
                          <a:solidFill>
                            <a:schemeClr val="bg1"/>
                          </a:solidFill>
                          <a:effectLst/>
                          <a:uLnTx/>
                          <a:uFillTx/>
                          <a:latin typeface="TradeGothic LT Light" panose="02000503020000020004"/>
                          <a:ea typeface="+mn-ea"/>
                          <a:cs typeface="Arial" panose="020B0604020202020204" pitchFamily="34" charset="0"/>
                        </a:rPr>
                        <a:t>FOR WOMEN,  </a:t>
                      </a:r>
                    </a:p>
                    <a:p>
                      <a:pPr marL="0" marR="0" lvl="0" indent="0" algn="ctr" defTabSz="134115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a:ln>
                            <a:noFill/>
                          </a:ln>
                          <a:solidFill>
                            <a:schemeClr val="bg1"/>
                          </a:solidFill>
                          <a:effectLst/>
                          <a:uLnTx/>
                          <a:uFillTx/>
                          <a:latin typeface="TradeGothic LT Light" panose="02000503020000020004"/>
                          <a:ea typeface="+mn-ea"/>
                          <a:cs typeface="Arial" panose="020B0604020202020204" pitchFamily="34" charset="0"/>
                        </a:rPr>
                        <a:t>ALSO INCLUDE</a:t>
                      </a:r>
                    </a:p>
                  </a:txBody>
                  <a:tcPr marL="274320" anchor="ct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a:ln>
                            <a:noFill/>
                          </a:ln>
                          <a:solidFill>
                            <a:schemeClr val="bg1"/>
                          </a:solidFill>
                          <a:effectLst/>
                          <a:uLnTx/>
                          <a:uFillTx/>
                          <a:latin typeface="TradeGothic LT Light" panose="02000503020000020004"/>
                          <a:ea typeface="+mn-ea"/>
                          <a:cs typeface="Arial" panose="020B0604020202020204" pitchFamily="34" charset="0"/>
                        </a:rPr>
                        <a:t>FOR MEN,  </a:t>
                      </a:r>
                    </a:p>
                    <a:p>
                      <a:pPr marL="0" marR="0" lvl="0" indent="0" algn="ctr" defTabSz="134115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a:ln>
                            <a:noFill/>
                          </a:ln>
                          <a:solidFill>
                            <a:schemeClr val="bg1"/>
                          </a:solidFill>
                          <a:effectLst/>
                          <a:uLnTx/>
                          <a:uFillTx/>
                          <a:latin typeface="TradeGothic LT Light" panose="02000503020000020004"/>
                          <a:ea typeface="+mn-ea"/>
                          <a:cs typeface="Arial" panose="020B0604020202020204" pitchFamily="34" charset="0"/>
                        </a:rPr>
                        <a:t>ALSO INCLUDE</a:t>
                      </a:r>
                    </a:p>
                  </a:txBody>
                  <a:tcPr marL="274320" anchor="ctr"/>
                </a:tc>
                <a:extLst>
                  <a:ext uri="{0D108BD9-81ED-4DB2-BD59-A6C34878D82A}">
                    <a16:rowId xmlns:a16="http://schemas.microsoft.com/office/drawing/2014/main" val="334745906"/>
                  </a:ext>
                </a:extLst>
              </a:tr>
              <a:tr h="1037590">
                <a:tc>
                  <a:txBody>
                    <a:bodyPr/>
                    <a:lstStyle/>
                    <a:p>
                      <a:pPr marL="394455" marR="0" lvl="0" indent="-394455"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latin typeface="TradeGothic LT Light" panose="02000503020000020004"/>
                          <a:cs typeface="Arial" panose="020B0604020202020204" pitchFamily="34" charset="0"/>
                        </a:rPr>
                        <a:t>Blood pressure</a:t>
                      </a:r>
                    </a:p>
                    <a:p>
                      <a:pPr marL="394455" marR="0" lvl="0" indent="-394455"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latin typeface="TradeGothic LT Light" panose="02000503020000020004"/>
                          <a:cs typeface="Arial" panose="020B0604020202020204" pitchFamily="34" charset="0"/>
                        </a:rPr>
                        <a:t>Cholesterol</a:t>
                      </a:r>
                    </a:p>
                    <a:p>
                      <a:pPr marL="394455" marR="0" lvl="0" indent="-394455"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latin typeface="TradeGothic LT Light" panose="02000503020000020004"/>
                          <a:cs typeface="Arial" panose="020B0604020202020204" pitchFamily="34" charset="0"/>
                        </a:rPr>
                        <a:t>Colorectal cancer</a:t>
                      </a:r>
                    </a:p>
                    <a:p>
                      <a:pPr marL="394455" marR="0" lvl="0" indent="-394455"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latin typeface="TradeGothic LT Light" panose="02000503020000020004"/>
                          <a:cs typeface="Arial" panose="020B0604020202020204" pitchFamily="34" charset="0"/>
                        </a:rPr>
                        <a:t>Diabetes</a:t>
                      </a:r>
                    </a:p>
                    <a:p>
                      <a:pPr marL="394455" marR="0" lvl="0" indent="-394455"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latin typeface="TradeGothic LT Light" panose="02000503020000020004"/>
                          <a:cs typeface="Arial" panose="020B0604020202020204" pitchFamily="34" charset="0"/>
                        </a:rPr>
                        <a:t>Depression</a:t>
                      </a:r>
                    </a:p>
                    <a:p>
                      <a:pPr marL="394455" marR="0" lvl="0" indent="-394455"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latin typeface="TradeGothic LT Light" panose="02000503020000020004"/>
                          <a:cs typeface="Arial" panose="020B0604020202020204" pitchFamily="34" charset="0"/>
                        </a:rPr>
                        <a:t>Vaccines</a:t>
                      </a:r>
                    </a:p>
                    <a:p>
                      <a:pPr marL="394455" marR="0" lvl="0" indent="-394455"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latin typeface="TradeGothic LT Light" panose="02000503020000020004"/>
                          <a:cs typeface="Arial" panose="020B0604020202020204" pitchFamily="34" charset="0"/>
                        </a:rPr>
                        <a:t>STIs</a:t>
                      </a:r>
                    </a:p>
                  </a:txBody>
                  <a:tcPr marL="274320"/>
                </a:tc>
                <a:tc>
                  <a:txBody>
                    <a:bodyPr/>
                    <a:lstStyle/>
                    <a:p>
                      <a:pPr marL="0" marR="0" lvl="0" indent="0" algn="l" defTabSz="13411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TradeGothic LT Light" panose="02000503020000020004"/>
                          <a:ea typeface="+mn-ea"/>
                          <a:cs typeface="Arial" panose="020B0604020202020204" pitchFamily="34" charset="0"/>
                        </a:rPr>
                        <a:t>Mammogram and </a:t>
                      </a:r>
                      <a:br>
                        <a:rPr kumimoji="0" lang="en-US" sz="1600" b="0" i="0" u="none" strike="noStrike" kern="1200" cap="none" spc="0" normalizeH="0" baseline="0" noProof="0" dirty="0">
                          <a:ln>
                            <a:noFill/>
                          </a:ln>
                          <a:solidFill>
                            <a:srgbClr val="000000"/>
                          </a:solidFill>
                          <a:effectLst/>
                          <a:uLnTx/>
                          <a:uFillTx/>
                          <a:latin typeface="TradeGothic LT Light" panose="02000503020000020004"/>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TradeGothic LT Light" panose="02000503020000020004"/>
                          <a:ea typeface="+mn-ea"/>
                          <a:cs typeface="Arial" panose="020B0604020202020204" pitchFamily="34" charset="0"/>
                        </a:rPr>
                        <a:t>gynecological exams*</a:t>
                      </a:r>
                    </a:p>
                  </a:txBody>
                  <a:tcPr marL="274320"/>
                </a:tc>
                <a:tc>
                  <a:txBody>
                    <a:bodyPr/>
                    <a:lstStyle/>
                    <a:p>
                      <a:r>
                        <a:rPr kumimoji="0" lang="en-US" sz="1600" b="0" i="0" u="none" strike="noStrike" kern="1200" cap="none" spc="0" normalizeH="0" baseline="0" dirty="0">
                          <a:ln>
                            <a:noFill/>
                          </a:ln>
                          <a:solidFill>
                            <a:srgbClr val="000000"/>
                          </a:solidFill>
                          <a:effectLst/>
                          <a:uLnTx/>
                          <a:uFillTx/>
                          <a:latin typeface="TradeGothic LT Light" panose="02000503020000020004"/>
                          <a:ea typeface="+mn-ea"/>
                          <a:cs typeface="Arial" panose="020B0604020202020204" pitchFamily="34" charset="0"/>
                        </a:rPr>
                        <a:t>Prostate cancer screening and testicular exam*</a:t>
                      </a:r>
                    </a:p>
                  </a:txBody>
                  <a:tcPr marL="274320"/>
                </a:tc>
                <a:extLst>
                  <a:ext uri="{0D108BD9-81ED-4DB2-BD59-A6C34878D82A}">
                    <a16:rowId xmlns:a16="http://schemas.microsoft.com/office/drawing/2014/main" val="3570711174"/>
                  </a:ext>
                </a:extLst>
              </a:tr>
            </a:tbl>
          </a:graphicData>
        </a:graphic>
      </p:graphicFrame>
      <p:sp>
        <p:nvSpPr>
          <p:cNvPr id="4" name="TextBox 3">
            <a:extLst>
              <a:ext uri="{FF2B5EF4-FFF2-40B4-BE49-F238E27FC236}">
                <a16:creationId xmlns:a16="http://schemas.microsoft.com/office/drawing/2014/main" id="{19A3A0B7-0608-A56D-BD3A-A9DB8B5DADA4}"/>
              </a:ext>
            </a:extLst>
          </p:cNvPr>
          <p:cNvSpPr txBox="1"/>
          <p:nvPr/>
        </p:nvSpPr>
        <p:spPr>
          <a:xfrm>
            <a:off x="942433" y="5866021"/>
            <a:ext cx="7338382" cy="307777"/>
          </a:xfrm>
          <a:prstGeom prst="rect">
            <a:avLst/>
          </a:prstGeom>
          <a:noFill/>
        </p:spPr>
        <p:txBody>
          <a:bodyPr wrap="square" rtlCol="0">
            <a:spAutoFit/>
          </a:bodyPr>
          <a:lstStyle/>
          <a:p>
            <a:r>
              <a:rPr lang="en-US" sz="1400" dirty="0">
                <a:latin typeface="TradeGothic LT Light" panose="02000503020000020004"/>
                <a:cs typeface="Calibri" panose="020F0502020204030204" pitchFamily="34" charset="0"/>
              </a:rPr>
              <a:t>*Always check with </a:t>
            </a:r>
            <a:r>
              <a:rPr lang="en-US" sz="1400" b="1" dirty="0">
                <a:latin typeface="TradeGothic LT Light" panose="02000503020000020004"/>
                <a:cs typeface="Calibri" panose="020F0502020204030204" pitchFamily="34" charset="0"/>
              </a:rPr>
              <a:t>UHC</a:t>
            </a:r>
            <a:r>
              <a:rPr lang="en-US" sz="1400" dirty="0">
                <a:latin typeface="TradeGothic LT Light" panose="02000503020000020004"/>
                <a:cs typeface="Calibri" panose="020F0502020204030204" pitchFamily="34" charset="0"/>
              </a:rPr>
              <a:t> or </a:t>
            </a:r>
            <a:r>
              <a:rPr lang="en-US" sz="1400" b="1" dirty="0">
                <a:latin typeface="TradeGothic LT Light" panose="02000503020000020004"/>
                <a:cs typeface="Calibri" panose="020F0502020204030204" pitchFamily="34" charset="0"/>
              </a:rPr>
              <a:t>Kaiser</a:t>
            </a:r>
            <a:r>
              <a:rPr lang="en-US" sz="1400" dirty="0">
                <a:latin typeface="TradeGothic LT Light" panose="02000503020000020004"/>
                <a:cs typeface="Calibri" panose="020F0502020204030204" pitchFamily="34" charset="0"/>
              </a:rPr>
              <a:t> before a Preventive Care visit as there may be age requirements </a:t>
            </a:r>
          </a:p>
        </p:txBody>
      </p:sp>
    </p:spTree>
    <p:extLst>
      <p:ext uri="{BB962C8B-B14F-4D97-AF65-F5344CB8AC3E}">
        <p14:creationId xmlns:p14="http://schemas.microsoft.com/office/powerpoint/2010/main" val="169373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D312-1C63-41F0-8838-6F16123069E1}"/>
              </a:ext>
            </a:extLst>
          </p:cNvPr>
          <p:cNvSpPr>
            <a:spLocks noGrp="1"/>
          </p:cNvSpPr>
          <p:nvPr>
            <p:ph type="title"/>
          </p:nvPr>
        </p:nvSpPr>
        <p:spPr/>
        <p:txBody>
          <a:bodyPr/>
          <a:lstStyle/>
          <a:p>
            <a:r>
              <a:rPr lang="en-US" sz="3600" dirty="0">
                <a:solidFill>
                  <a:schemeClr val="tx1"/>
                </a:solidFill>
                <a:latin typeface="TradeGothic LT Light"/>
              </a:rPr>
              <a:t>UHC Medical - Weekly Payroll Deductions </a:t>
            </a:r>
          </a:p>
        </p:txBody>
      </p:sp>
      <p:graphicFrame>
        <p:nvGraphicFramePr>
          <p:cNvPr id="4" name="Table 3">
            <a:extLst>
              <a:ext uri="{FF2B5EF4-FFF2-40B4-BE49-F238E27FC236}">
                <a16:creationId xmlns:a16="http://schemas.microsoft.com/office/drawing/2014/main" id="{1F79071E-3DCD-4CD7-B394-717C6F4A3F38}"/>
              </a:ext>
            </a:extLst>
          </p:cNvPr>
          <p:cNvGraphicFramePr>
            <a:graphicFrameLocks noGrp="1"/>
          </p:cNvGraphicFramePr>
          <p:nvPr>
            <p:extLst>
              <p:ext uri="{D42A27DB-BD31-4B8C-83A1-F6EECF244321}">
                <p14:modId xmlns:p14="http://schemas.microsoft.com/office/powerpoint/2010/main" val="771666731"/>
              </p:ext>
            </p:extLst>
          </p:nvPr>
        </p:nvGraphicFramePr>
        <p:xfrm>
          <a:off x="304800" y="1828800"/>
          <a:ext cx="8534400" cy="1996441"/>
        </p:xfrm>
        <a:graphic>
          <a:graphicData uri="http://schemas.openxmlformats.org/drawingml/2006/table">
            <a:tbl>
              <a:tblPr firstRow="1" bandRow="1">
                <a:tableStyleId>{5C22544A-7EE6-4342-B048-85BDC9FD1C3A}</a:tableStyleId>
              </a:tblPr>
              <a:tblGrid>
                <a:gridCol w="2193420">
                  <a:extLst>
                    <a:ext uri="{9D8B030D-6E8A-4147-A177-3AD203B41FA5}">
                      <a16:colId xmlns:a16="http://schemas.microsoft.com/office/drawing/2014/main" val="20000"/>
                    </a:ext>
                  </a:extLst>
                </a:gridCol>
                <a:gridCol w="2113660">
                  <a:extLst>
                    <a:ext uri="{9D8B030D-6E8A-4147-A177-3AD203B41FA5}">
                      <a16:colId xmlns:a16="http://schemas.microsoft.com/office/drawing/2014/main" val="20001"/>
                    </a:ext>
                  </a:extLst>
                </a:gridCol>
                <a:gridCol w="2113660">
                  <a:extLst>
                    <a:ext uri="{9D8B030D-6E8A-4147-A177-3AD203B41FA5}">
                      <a16:colId xmlns:a16="http://schemas.microsoft.com/office/drawing/2014/main" val="3528240261"/>
                    </a:ext>
                  </a:extLst>
                </a:gridCol>
                <a:gridCol w="2113660">
                  <a:extLst>
                    <a:ext uri="{9D8B030D-6E8A-4147-A177-3AD203B41FA5}">
                      <a16:colId xmlns:a16="http://schemas.microsoft.com/office/drawing/2014/main" val="1046608223"/>
                    </a:ext>
                  </a:extLst>
                </a:gridCol>
              </a:tblGrid>
              <a:tr h="430605">
                <a:tc>
                  <a:txBody>
                    <a:bodyPr/>
                    <a:lstStyle/>
                    <a:p>
                      <a:pPr algn="ctr"/>
                      <a:endParaRPr lang="en-US" sz="1600" b="1" dirty="0">
                        <a:latin typeface="TradeGothic LT Light" panose="02000503020000020004"/>
                      </a:endParaRPr>
                    </a:p>
                  </a:txBody>
                  <a:tcPr anchor="ctr">
                    <a:solidFill>
                      <a:srgbClr val="00599E"/>
                    </a:solidFill>
                  </a:tcPr>
                </a:tc>
                <a:tc>
                  <a:txBody>
                    <a:bodyPr/>
                    <a:lstStyle/>
                    <a:p>
                      <a:pPr algn="ctr"/>
                      <a:r>
                        <a:rPr lang="en-US" sz="1600" b="1" dirty="0">
                          <a:latin typeface="TradeGothic LT Light" panose="02000503020000020004"/>
                        </a:rPr>
                        <a:t>HMO SV Harmony</a:t>
                      </a:r>
                    </a:p>
                  </a:txBody>
                  <a:tcPr anchor="ctr">
                    <a:solidFill>
                      <a:srgbClr val="00599E"/>
                    </a:solidFill>
                  </a:tcPr>
                </a:tc>
                <a:tc>
                  <a:txBody>
                    <a:bodyPr/>
                    <a:lstStyle/>
                    <a:p>
                      <a:pPr algn="ctr"/>
                      <a:r>
                        <a:rPr lang="en-US" sz="1600" b="1" dirty="0">
                          <a:latin typeface="TradeGothic LT Light" panose="02000503020000020004"/>
                        </a:rPr>
                        <a:t>HMO SV Alliance</a:t>
                      </a:r>
                    </a:p>
                  </a:txBody>
                  <a:tcPr anchor="ctr">
                    <a:solidFill>
                      <a:srgbClr val="00599E"/>
                    </a:solidFill>
                  </a:tcPr>
                </a:tc>
                <a:tc>
                  <a:txBody>
                    <a:bodyPr/>
                    <a:lstStyle/>
                    <a:p>
                      <a:pPr algn="ctr"/>
                      <a:r>
                        <a:rPr lang="en-US" sz="1600" b="1" dirty="0">
                          <a:latin typeface="TradeGothic LT Light" panose="02000503020000020004"/>
                        </a:rPr>
                        <a:t>HMO SV</a:t>
                      </a:r>
                    </a:p>
                  </a:txBody>
                  <a:tcPr anchor="ctr">
                    <a:solidFill>
                      <a:srgbClr val="00599E"/>
                    </a:solidFill>
                  </a:tcPr>
                </a:tc>
                <a:extLst>
                  <a:ext uri="{0D108BD9-81ED-4DB2-BD59-A6C34878D82A}">
                    <a16:rowId xmlns:a16="http://schemas.microsoft.com/office/drawing/2014/main" val="10000"/>
                  </a:ext>
                </a:extLst>
              </a:tr>
              <a:tr h="391459">
                <a:tc>
                  <a:txBody>
                    <a:bodyPr/>
                    <a:lstStyle/>
                    <a:p>
                      <a:pPr algn="ctr"/>
                      <a:r>
                        <a:rPr lang="en-US" sz="1400" b="1" dirty="0">
                          <a:latin typeface="TradeGothic LT Light" panose="02000503020000020004"/>
                        </a:rPr>
                        <a:t>Employee</a:t>
                      </a:r>
                    </a:p>
                  </a:txBody>
                  <a:tcPr anchor="ctr"/>
                </a:tc>
                <a:tc>
                  <a:txBody>
                    <a:bodyPr/>
                    <a:lstStyle/>
                    <a:p>
                      <a:pPr algn="ctr"/>
                      <a:r>
                        <a:rPr lang="en-US" sz="1400" b="1" dirty="0">
                          <a:latin typeface="TradeGothic LT Light" panose="02000503020000020004"/>
                        </a:rPr>
                        <a:t>$20.63</a:t>
                      </a:r>
                    </a:p>
                  </a:txBody>
                  <a:tcPr anchor="ctr"/>
                </a:tc>
                <a:tc>
                  <a:txBody>
                    <a:bodyPr/>
                    <a:lstStyle/>
                    <a:p>
                      <a:pPr algn="ctr"/>
                      <a:r>
                        <a:rPr lang="en-US" sz="1400" b="1" dirty="0">
                          <a:latin typeface="TradeGothic LT Light" panose="02000503020000020004"/>
                        </a:rPr>
                        <a:t>$17.90</a:t>
                      </a:r>
                    </a:p>
                  </a:txBody>
                  <a:tcPr anchor="ctr"/>
                </a:tc>
                <a:tc>
                  <a:txBody>
                    <a:bodyPr/>
                    <a:lstStyle/>
                    <a:p>
                      <a:pPr algn="ctr"/>
                      <a:r>
                        <a:rPr lang="en-US" sz="1400" b="1" dirty="0">
                          <a:latin typeface="TradeGothic LT Light" panose="02000503020000020004"/>
                        </a:rPr>
                        <a:t>$28.53</a:t>
                      </a:r>
                    </a:p>
                  </a:txBody>
                  <a:tcPr anchor="ctr"/>
                </a:tc>
                <a:extLst>
                  <a:ext uri="{0D108BD9-81ED-4DB2-BD59-A6C34878D82A}">
                    <a16:rowId xmlns:a16="http://schemas.microsoft.com/office/drawing/2014/main" val="10001"/>
                  </a:ext>
                </a:extLst>
              </a:tr>
              <a:tr h="391459">
                <a:tc>
                  <a:txBody>
                    <a:bodyPr/>
                    <a:lstStyle/>
                    <a:p>
                      <a:pPr algn="ctr"/>
                      <a:r>
                        <a:rPr lang="en-US" sz="1400" b="1" dirty="0">
                          <a:latin typeface="TradeGothic LT Light" panose="02000503020000020004"/>
                        </a:rPr>
                        <a:t>Employee + Spouse</a:t>
                      </a:r>
                    </a:p>
                  </a:txBody>
                  <a:tcPr anchor="ctr"/>
                </a:tc>
                <a:tc>
                  <a:txBody>
                    <a:bodyPr/>
                    <a:lstStyle/>
                    <a:p>
                      <a:pPr algn="ctr"/>
                      <a:r>
                        <a:rPr lang="en-US" sz="1400" b="1" dirty="0">
                          <a:latin typeface="TradeGothic LT Light" panose="02000503020000020004"/>
                        </a:rPr>
                        <a:t>$129.96</a:t>
                      </a:r>
                    </a:p>
                  </a:txBody>
                  <a:tcPr anchor="ctr"/>
                </a:tc>
                <a:tc>
                  <a:txBody>
                    <a:bodyPr/>
                    <a:lstStyle/>
                    <a:p>
                      <a:pPr algn="ctr"/>
                      <a:r>
                        <a:rPr lang="en-US" sz="1400" b="1" dirty="0">
                          <a:latin typeface="TradeGothic LT Light" panose="02000503020000020004"/>
                        </a:rPr>
                        <a:t>$153.68</a:t>
                      </a:r>
                    </a:p>
                  </a:txBody>
                  <a:tcPr anchor="ctr"/>
                </a:tc>
                <a:tc>
                  <a:txBody>
                    <a:bodyPr/>
                    <a:lstStyle/>
                    <a:p>
                      <a:pPr algn="ctr"/>
                      <a:r>
                        <a:rPr lang="en-US" sz="1400" b="1" dirty="0">
                          <a:latin typeface="TradeGothic LT Light" panose="02000503020000020004"/>
                        </a:rPr>
                        <a:t>$253.69</a:t>
                      </a:r>
                    </a:p>
                  </a:txBody>
                  <a:tcPr anchor="ctr"/>
                </a:tc>
                <a:extLst>
                  <a:ext uri="{0D108BD9-81ED-4DB2-BD59-A6C34878D82A}">
                    <a16:rowId xmlns:a16="http://schemas.microsoft.com/office/drawing/2014/main" val="10004"/>
                  </a:ext>
                </a:extLst>
              </a:tr>
              <a:tr h="391459">
                <a:tc>
                  <a:txBody>
                    <a:bodyPr/>
                    <a:lstStyle/>
                    <a:p>
                      <a:pPr algn="ctr"/>
                      <a:r>
                        <a:rPr lang="en-US" sz="1400" b="1" dirty="0">
                          <a:latin typeface="TradeGothic LT Light" panose="02000503020000020004"/>
                        </a:rPr>
                        <a:t>Employee + Child(ren)</a:t>
                      </a:r>
                    </a:p>
                  </a:txBody>
                  <a:tcPr anchor="ctr"/>
                </a:tc>
                <a:tc>
                  <a:txBody>
                    <a:bodyPr/>
                    <a:lstStyle/>
                    <a:p>
                      <a:pPr algn="ctr"/>
                      <a:r>
                        <a:rPr lang="en-US" sz="1400" b="1" dirty="0">
                          <a:latin typeface="TradeGothic LT Light" panose="02000503020000020004"/>
                        </a:rPr>
                        <a:t>$50.65</a:t>
                      </a:r>
                    </a:p>
                  </a:txBody>
                  <a:tcPr anchor="ctr"/>
                </a:tc>
                <a:tc>
                  <a:txBody>
                    <a:bodyPr/>
                    <a:lstStyle/>
                    <a:p>
                      <a:pPr algn="ctr"/>
                      <a:r>
                        <a:rPr lang="en-US" sz="1400" b="1" dirty="0">
                          <a:latin typeface="TradeGothic LT Light" panose="02000503020000020004"/>
                        </a:rPr>
                        <a:t>$34.47</a:t>
                      </a:r>
                    </a:p>
                  </a:txBody>
                  <a:tcPr anchor="ctr"/>
                </a:tc>
                <a:tc>
                  <a:txBody>
                    <a:bodyPr/>
                    <a:lstStyle/>
                    <a:p>
                      <a:pPr algn="ctr"/>
                      <a:r>
                        <a:rPr lang="en-US" sz="1400" b="1" dirty="0">
                          <a:latin typeface="TradeGothic LT Light" panose="02000503020000020004"/>
                        </a:rPr>
                        <a:t>$91.19</a:t>
                      </a:r>
                    </a:p>
                  </a:txBody>
                  <a:tcPr anchor="ctr"/>
                </a:tc>
                <a:extLst>
                  <a:ext uri="{0D108BD9-81ED-4DB2-BD59-A6C34878D82A}">
                    <a16:rowId xmlns:a16="http://schemas.microsoft.com/office/drawing/2014/main" val="837568637"/>
                  </a:ext>
                </a:extLst>
              </a:tr>
              <a:tr h="391459">
                <a:tc>
                  <a:txBody>
                    <a:bodyPr/>
                    <a:lstStyle/>
                    <a:p>
                      <a:pPr algn="ctr"/>
                      <a:r>
                        <a:rPr lang="en-US" sz="1400" b="1" dirty="0">
                          <a:latin typeface="TradeGothic LT Light" panose="02000503020000020004"/>
                        </a:rPr>
                        <a:t>Family</a:t>
                      </a:r>
                    </a:p>
                  </a:txBody>
                  <a:tcPr anchor="ctr"/>
                </a:tc>
                <a:tc>
                  <a:txBody>
                    <a:bodyPr/>
                    <a:lstStyle/>
                    <a:p>
                      <a:pPr algn="ctr"/>
                      <a:r>
                        <a:rPr lang="en-US" sz="1400" b="1" dirty="0">
                          <a:latin typeface="TradeGothic LT Light" panose="02000503020000020004"/>
                        </a:rPr>
                        <a:t>$151.57</a:t>
                      </a:r>
                    </a:p>
                  </a:txBody>
                  <a:tcPr anchor="ctr"/>
                </a:tc>
                <a:tc>
                  <a:txBody>
                    <a:bodyPr/>
                    <a:lstStyle/>
                    <a:p>
                      <a:pPr algn="ctr"/>
                      <a:r>
                        <a:rPr lang="en-US" sz="1400" b="1" dirty="0">
                          <a:latin typeface="TradeGothic LT Light" panose="02000503020000020004"/>
                        </a:rPr>
                        <a:t>$159.80</a:t>
                      </a:r>
                    </a:p>
                  </a:txBody>
                  <a:tcPr anchor="ctr"/>
                </a:tc>
                <a:tc>
                  <a:txBody>
                    <a:bodyPr/>
                    <a:lstStyle/>
                    <a:p>
                      <a:pPr algn="ctr"/>
                      <a:r>
                        <a:rPr lang="en-US" sz="1400" b="1" dirty="0">
                          <a:latin typeface="TradeGothic LT Light" panose="02000503020000020004"/>
                        </a:rPr>
                        <a:t>$307.73</a:t>
                      </a:r>
                    </a:p>
                  </a:txBody>
                  <a:tcPr anchor="ctr"/>
                </a:tc>
                <a:extLst>
                  <a:ext uri="{0D108BD9-81ED-4DB2-BD59-A6C34878D82A}">
                    <a16:rowId xmlns:a16="http://schemas.microsoft.com/office/drawing/2014/main" val="3052146139"/>
                  </a:ext>
                </a:extLst>
              </a:tr>
            </a:tbl>
          </a:graphicData>
        </a:graphic>
      </p:graphicFrame>
      <p:graphicFrame>
        <p:nvGraphicFramePr>
          <p:cNvPr id="3" name="Table 2">
            <a:extLst>
              <a:ext uri="{FF2B5EF4-FFF2-40B4-BE49-F238E27FC236}">
                <a16:creationId xmlns:a16="http://schemas.microsoft.com/office/drawing/2014/main" id="{4798FEBE-83A7-AD82-65DF-94782D0FE530}"/>
              </a:ext>
            </a:extLst>
          </p:cNvPr>
          <p:cNvGraphicFramePr>
            <a:graphicFrameLocks noGrp="1"/>
          </p:cNvGraphicFramePr>
          <p:nvPr>
            <p:extLst>
              <p:ext uri="{D42A27DB-BD31-4B8C-83A1-F6EECF244321}">
                <p14:modId xmlns:p14="http://schemas.microsoft.com/office/powerpoint/2010/main" val="1637088080"/>
              </p:ext>
            </p:extLst>
          </p:nvPr>
        </p:nvGraphicFramePr>
        <p:xfrm>
          <a:off x="304800" y="4114800"/>
          <a:ext cx="8534400" cy="1996441"/>
        </p:xfrm>
        <a:graphic>
          <a:graphicData uri="http://schemas.openxmlformats.org/drawingml/2006/table">
            <a:tbl>
              <a:tblPr firstRow="1" bandRow="1">
                <a:tableStyleId>{5C22544A-7EE6-4342-B048-85BDC9FD1C3A}</a:tableStyleId>
              </a:tblPr>
              <a:tblGrid>
                <a:gridCol w="2915478">
                  <a:extLst>
                    <a:ext uri="{9D8B030D-6E8A-4147-A177-3AD203B41FA5}">
                      <a16:colId xmlns:a16="http://schemas.microsoft.com/office/drawing/2014/main" val="20000"/>
                    </a:ext>
                  </a:extLst>
                </a:gridCol>
                <a:gridCol w="2809461">
                  <a:extLst>
                    <a:ext uri="{9D8B030D-6E8A-4147-A177-3AD203B41FA5}">
                      <a16:colId xmlns:a16="http://schemas.microsoft.com/office/drawing/2014/main" val="20001"/>
                    </a:ext>
                  </a:extLst>
                </a:gridCol>
                <a:gridCol w="2809461">
                  <a:extLst>
                    <a:ext uri="{9D8B030D-6E8A-4147-A177-3AD203B41FA5}">
                      <a16:colId xmlns:a16="http://schemas.microsoft.com/office/drawing/2014/main" val="1762565460"/>
                    </a:ext>
                  </a:extLst>
                </a:gridCol>
              </a:tblGrid>
              <a:tr h="430605">
                <a:tc>
                  <a:txBody>
                    <a:bodyPr/>
                    <a:lstStyle/>
                    <a:p>
                      <a:pPr algn="ctr"/>
                      <a:endParaRPr lang="en-US" sz="1600" b="1" dirty="0">
                        <a:latin typeface="TradeGothic LT Light" panose="02000503020000020004"/>
                      </a:endParaRPr>
                    </a:p>
                  </a:txBody>
                  <a:tcPr anchor="ctr">
                    <a:solidFill>
                      <a:schemeClr val="accent2"/>
                    </a:solidFill>
                  </a:tcPr>
                </a:tc>
                <a:tc>
                  <a:txBody>
                    <a:bodyPr/>
                    <a:lstStyle/>
                    <a:p>
                      <a:pPr algn="ctr"/>
                      <a:r>
                        <a:rPr lang="en-US" sz="1600" b="1" dirty="0">
                          <a:latin typeface="TradeGothic LT Light"/>
                        </a:rPr>
                        <a:t>Select Plus</a:t>
                      </a:r>
                    </a:p>
                  </a:txBody>
                  <a:tcPr anchor="ctr">
                    <a:solidFill>
                      <a:schemeClr val="accent2"/>
                    </a:solidFill>
                  </a:tcPr>
                </a:tc>
                <a:tc>
                  <a:txBody>
                    <a:bodyPr/>
                    <a:lstStyle/>
                    <a:p>
                      <a:pPr algn="ctr"/>
                      <a:r>
                        <a:rPr lang="en-US" sz="1600" b="1" dirty="0">
                          <a:latin typeface="TradeGothic LT Light" panose="02000503020000020004"/>
                        </a:rPr>
                        <a:t>Select Plus HSA</a:t>
                      </a:r>
                    </a:p>
                  </a:txBody>
                  <a:tcPr anchor="ctr">
                    <a:solidFill>
                      <a:schemeClr val="accent2"/>
                    </a:solidFill>
                  </a:tcPr>
                </a:tc>
                <a:extLst>
                  <a:ext uri="{0D108BD9-81ED-4DB2-BD59-A6C34878D82A}">
                    <a16:rowId xmlns:a16="http://schemas.microsoft.com/office/drawing/2014/main" val="10000"/>
                  </a:ext>
                </a:extLst>
              </a:tr>
              <a:tr h="391459">
                <a:tc>
                  <a:txBody>
                    <a:bodyPr/>
                    <a:lstStyle/>
                    <a:p>
                      <a:pPr algn="ctr"/>
                      <a:r>
                        <a:rPr lang="en-US" sz="1400" b="1" dirty="0">
                          <a:latin typeface="TradeGothic LT Light" panose="02000503020000020004"/>
                        </a:rPr>
                        <a:t>Employee</a:t>
                      </a:r>
                    </a:p>
                  </a:txBody>
                  <a:tcPr anchor="ctr"/>
                </a:tc>
                <a:tc>
                  <a:txBody>
                    <a:bodyPr/>
                    <a:lstStyle/>
                    <a:p>
                      <a:pPr algn="ctr"/>
                      <a:r>
                        <a:rPr lang="en-US" sz="1400" b="1" dirty="0">
                          <a:latin typeface="TradeGothic LT Light" panose="02000503020000020004"/>
                        </a:rPr>
                        <a:t>$33.53</a:t>
                      </a:r>
                    </a:p>
                  </a:txBody>
                  <a:tcPr anchor="ctr"/>
                </a:tc>
                <a:tc>
                  <a:txBody>
                    <a:bodyPr/>
                    <a:lstStyle/>
                    <a:p>
                      <a:pPr algn="ctr"/>
                      <a:r>
                        <a:rPr lang="en-US" sz="1400" b="1" dirty="0">
                          <a:latin typeface="TradeGothic LT Light" panose="02000503020000020004"/>
                        </a:rPr>
                        <a:t>$28.37</a:t>
                      </a:r>
                    </a:p>
                  </a:txBody>
                  <a:tcPr anchor="ctr"/>
                </a:tc>
                <a:extLst>
                  <a:ext uri="{0D108BD9-81ED-4DB2-BD59-A6C34878D82A}">
                    <a16:rowId xmlns:a16="http://schemas.microsoft.com/office/drawing/2014/main" val="10001"/>
                  </a:ext>
                </a:extLst>
              </a:tr>
              <a:tr h="391459">
                <a:tc>
                  <a:txBody>
                    <a:bodyPr/>
                    <a:lstStyle/>
                    <a:p>
                      <a:pPr algn="ctr"/>
                      <a:r>
                        <a:rPr lang="en-US" sz="1400" b="1" dirty="0">
                          <a:latin typeface="TradeGothic LT Light" panose="02000503020000020004"/>
                        </a:rPr>
                        <a:t>Employee + Spouse</a:t>
                      </a:r>
                    </a:p>
                  </a:txBody>
                  <a:tcPr anchor="ctr"/>
                </a:tc>
                <a:tc>
                  <a:txBody>
                    <a:bodyPr/>
                    <a:lstStyle/>
                    <a:p>
                      <a:pPr algn="ctr"/>
                      <a:r>
                        <a:rPr lang="en-US" sz="1400" b="1" dirty="0">
                          <a:latin typeface="TradeGothic LT Light" panose="02000503020000020004"/>
                        </a:rPr>
                        <a:t>$258.61</a:t>
                      </a:r>
                    </a:p>
                  </a:txBody>
                  <a:tcPr anchor="ctr"/>
                </a:tc>
                <a:tc>
                  <a:txBody>
                    <a:bodyPr/>
                    <a:lstStyle/>
                    <a:p>
                      <a:pPr algn="ctr"/>
                      <a:r>
                        <a:rPr lang="en-US" sz="1400" b="1" dirty="0">
                          <a:latin typeface="TradeGothic LT Light" panose="02000503020000020004"/>
                        </a:rPr>
                        <a:t>$218.16</a:t>
                      </a:r>
                    </a:p>
                  </a:txBody>
                  <a:tcPr anchor="ctr"/>
                </a:tc>
                <a:extLst>
                  <a:ext uri="{0D108BD9-81ED-4DB2-BD59-A6C34878D82A}">
                    <a16:rowId xmlns:a16="http://schemas.microsoft.com/office/drawing/2014/main" val="10004"/>
                  </a:ext>
                </a:extLst>
              </a:tr>
              <a:tr h="391459">
                <a:tc>
                  <a:txBody>
                    <a:bodyPr/>
                    <a:lstStyle/>
                    <a:p>
                      <a:pPr algn="ctr"/>
                      <a:r>
                        <a:rPr lang="en-US" sz="1400" b="1" dirty="0">
                          <a:latin typeface="TradeGothic LT Light" panose="02000503020000020004"/>
                        </a:rPr>
                        <a:t>Employee + Child(ren)</a:t>
                      </a:r>
                    </a:p>
                  </a:txBody>
                  <a:tcPr anchor="ctr"/>
                </a:tc>
                <a:tc>
                  <a:txBody>
                    <a:bodyPr/>
                    <a:lstStyle/>
                    <a:p>
                      <a:pPr algn="ctr"/>
                      <a:r>
                        <a:rPr lang="en-US" sz="1400" b="1" dirty="0">
                          <a:latin typeface="TradeGothic LT Light" panose="02000503020000020004"/>
                        </a:rPr>
                        <a:t>$93.57</a:t>
                      </a:r>
                    </a:p>
                  </a:txBody>
                  <a:tcPr anchor="ctr"/>
                </a:tc>
                <a:tc>
                  <a:txBody>
                    <a:bodyPr/>
                    <a:lstStyle/>
                    <a:p>
                      <a:pPr algn="ctr"/>
                      <a:r>
                        <a:rPr lang="en-US" sz="1400" b="1" dirty="0">
                          <a:latin typeface="TradeGothic LT Light" panose="02000503020000020004"/>
                        </a:rPr>
                        <a:t>$79.47</a:t>
                      </a:r>
                    </a:p>
                  </a:txBody>
                  <a:tcPr anchor="ctr"/>
                </a:tc>
                <a:extLst>
                  <a:ext uri="{0D108BD9-81ED-4DB2-BD59-A6C34878D82A}">
                    <a16:rowId xmlns:a16="http://schemas.microsoft.com/office/drawing/2014/main" val="837568637"/>
                  </a:ext>
                </a:extLst>
              </a:tr>
              <a:tr h="391459">
                <a:tc>
                  <a:txBody>
                    <a:bodyPr/>
                    <a:lstStyle/>
                    <a:p>
                      <a:pPr algn="ctr"/>
                      <a:r>
                        <a:rPr lang="en-US" sz="1400" b="1" dirty="0">
                          <a:latin typeface="TradeGothic LT Light" panose="02000503020000020004"/>
                        </a:rPr>
                        <a:t>Family</a:t>
                      </a:r>
                    </a:p>
                  </a:txBody>
                  <a:tcPr anchor="ctr"/>
                </a:tc>
                <a:tc>
                  <a:txBody>
                    <a:bodyPr/>
                    <a:lstStyle/>
                    <a:p>
                      <a:pPr algn="ctr"/>
                      <a:r>
                        <a:rPr lang="en-US" sz="1400" b="1" dirty="0">
                          <a:latin typeface="TradeGothic LT Light" panose="02000503020000020004"/>
                        </a:rPr>
                        <a:t>$308.27</a:t>
                      </a:r>
                    </a:p>
                  </a:txBody>
                  <a:tcPr anchor="ctr"/>
                </a:tc>
                <a:tc>
                  <a:txBody>
                    <a:bodyPr/>
                    <a:lstStyle/>
                    <a:p>
                      <a:pPr algn="ctr"/>
                      <a:r>
                        <a:rPr lang="en-US" sz="1400" b="1" dirty="0">
                          <a:latin typeface="TradeGothic LT Light" panose="02000503020000020004"/>
                        </a:rPr>
                        <a:t>$259.92</a:t>
                      </a:r>
                    </a:p>
                  </a:txBody>
                  <a:tcPr anchor="ctr"/>
                </a:tc>
                <a:extLst>
                  <a:ext uri="{0D108BD9-81ED-4DB2-BD59-A6C34878D82A}">
                    <a16:rowId xmlns:a16="http://schemas.microsoft.com/office/drawing/2014/main" val="3052146139"/>
                  </a:ext>
                </a:extLst>
              </a:tr>
            </a:tbl>
          </a:graphicData>
        </a:graphic>
      </p:graphicFrame>
    </p:spTree>
    <p:extLst>
      <p:ext uri="{BB962C8B-B14F-4D97-AF65-F5344CB8AC3E}">
        <p14:creationId xmlns:p14="http://schemas.microsoft.com/office/powerpoint/2010/main" val="410485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D312-1C63-41F0-8838-6F16123069E1}"/>
              </a:ext>
            </a:extLst>
          </p:cNvPr>
          <p:cNvSpPr>
            <a:spLocks noGrp="1"/>
          </p:cNvSpPr>
          <p:nvPr>
            <p:ph type="title"/>
          </p:nvPr>
        </p:nvSpPr>
        <p:spPr/>
        <p:txBody>
          <a:bodyPr/>
          <a:lstStyle/>
          <a:p>
            <a:r>
              <a:rPr lang="en-US" sz="3600" dirty="0">
                <a:solidFill>
                  <a:schemeClr val="tx1"/>
                </a:solidFill>
                <a:latin typeface="TradeGothic LT Light"/>
              </a:rPr>
              <a:t>Kaiser Medical - Weekly Payroll Deductions </a:t>
            </a:r>
          </a:p>
        </p:txBody>
      </p:sp>
      <p:graphicFrame>
        <p:nvGraphicFramePr>
          <p:cNvPr id="3" name="Table 2">
            <a:extLst>
              <a:ext uri="{FF2B5EF4-FFF2-40B4-BE49-F238E27FC236}">
                <a16:creationId xmlns:a16="http://schemas.microsoft.com/office/drawing/2014/main" id="{4798FEBE-83A7-AD82-65DF-94782D0FE530}"/>
              </a:ext>
            </a:extLst>
          </p:cNvPr>
          <p:cNvGraphicFramePr>
            <a:graphicFrameLocks noGrp="1"/>
          </p:cNvGraphicFramePr>
          <p:nvPr>
            <p:extLst>
              <p:ext uri="{D42A27DB-BD31-4B8C-83A1-F6EECF244321}">
                <p14:modId xmlns:p14="http://schemas.microsoft.com/office/powerpoint/2010/main" val="2564203326"/>
              </p:ext>
            </p:extLst>
          </p:nvPr>
        </p:nvGraphicFramePr>
        <p:xfrm>
          <a:off x="304800" y="2430779"/>
          <a:ext cx="8534400" cy="1996441"/>
        </p:xfrm>
        <a:graphic>
          <a:graphicData uri="http://schemas.openxmlformats.org/drawingml/2006/table">
            <a:tbl>
              <a:tblPr firstRow="1" bandRow="1">
                <a:tableStyleId>{5C22544A-7EE6-4342-B048-85BDC9FD1C3A}</a:tableStyleId>
              </a:tblPr>
              <a:tblGrid>
                <a:gridCol w="2915478">
                  <a:extLst>
                    <a:ext uri="{9D8B030D-6E8A-4147-A177-3AD203B41FA5}">
                      <a16:colId xmlns:a16="http://schemas.microsoft.com/office/drawing/2014/main" val="20000"/>
                    </a:ext>
                  </a:extLst>
                </a:gridCol>
                <a:gridCol w="2809461">
                  <a:extLst>
                    <a:ext uri="{9D8B030D-6E8A-4147-A177-3AD203B41FA5}">
                      <a16:colId xmlns:a16="http://schemas.microsoft.com/office/drawing/2014/main" val="20001"/>
                    </a:ext>
                  </a:extLst>
                </a:gridCol>
                <a:gridCol w="2809461">
                  <a:extLst>
                    <a:ext uri="{9D8B030D-6E8A-4147-A177-3AD203B41FA5}">
                      <a16:colId xmlns:a16="http://schemas.microsoft.com/office/drawing/2014/main" val="1762565460"/>
                    </a:ext>
                  </a:extLst>
                </a:gridCol>
              </a:tblGrid>
              <a:tr h="430605">
                <a:tc>
                  <a:txBody>
                    <a:bodyPr/>
                    <a:lstStyle/>
                    <a:p>
                      <a:pPr algn="ctr"/>
                      <a:endParaRPr lang="en-US" sz="1600" b="1" dirty="0">
                        <a:latin typeface="TradeGothic LT Light" panose="02000503020000020004"/>
                      </a:endParaRPr>
                    </a:p>
                  </a:txBody>
                  <a:tcPr anchor="ctr">
                    <a:solidFill>
                      <a:schemeClr val="accent2"/>
                    </a:solidFill>
                  </a:tcPr>
                </a:tc>
                <a:tc>
                  <a:txBody>
                    <a:bodyPr/>
                    <a:lstStyle/>
                    <a:p>
                      <a:pPr algn="ctr"/>
                      <a:r>
                        <a:rPr lang="en-US" sz="1600" b="1" dirty="0">
                          <a:latin typeface="TradeGothic LT Light"/>
                        </a:rPr>
                        <a:t>Kaiser 1500</a:t>
                      </a:r>
                    </a:p>
                  </a:txBody>
                  <a:tcPr anchor="ctr">
                    <a:solidFill>
                      <a:schemeClr val="accent2"/>
                    </a:solidFill>
                  </a:tcPr>
                </a:tc>
                <a:tc>
                  <a:txBody>
                    <a:bodyPr/>
                    <a:lstStyle/>
                    <a:p>
                      <a:pPr algn="ctr"/>
                      <a:r>
                        <a:rPr lang="en-US" sz="1600" b="1" dirty="0">
                          <a:latin typeface="TradeGothic LT Light" panose="02000503020000020004"/>
                        </a:rPr>
                        <a:t>(NEW!) Kaiser HDHP 3300</a:t>
                      </a:r>
                    </a:p>
                  </a:txBody>
                  <a:tcPr anchor="ctr">
                    <a:solidFill>
                      <a:schemeClr val="accent2"/>
                    </a:solidFill>
                  </a:tcPr>
                </a:tc>
                <a:extLst>
                  <a:ext uri="{0D108BD9-81ED-4DB2-BD59-A6C34878D82A}">
                    <a16:rowId xmlns:a16="http://schemas.microsoft.com/office/drawing/2014/main" val="10000"/>
                  </a:ext>
                </a:extLst>
              </a:tr>
              <a:tr h="391459">
                <a:tc>
                  <a:txBody>
                    <a:bodyPr/>
                    <a:lstStyle/>
                    <a:p>
                      <a:pPr algn="ctr"/>
                      <a:r>
                        <a:rPr lang="en-US" sz="1400" b="1" dirty="0">
                          <a:latin typeface="TradeGothic LT Light" panose="02000503020000020004"/>
                        </a:rPr>
                        <a:t>Employee</a:t>
                      </a:r>
                    </a:p>
                  </a:txBody>
                  <a:tcPr anchor="ctr"/>
                </a:tc>
                <a:tc>
                  <a:txBody>
                    <a:bodyPr/>
                    <a:lstStyle/>
                    <a:p>
                      <a:pPr algn="ctr"/>
                      <a:r>
                        <a:rPr lang="en-US" sz="1400" b="1" dirty="0">
                          <a:latin typeface="TradeGothic LT Light" panose="02000503020000020004"/>
                        </a:rPr>
                        <a:t>$24.85</a:t>
                      </a:r>
                    </a:p>
                  </a:txBody>
                  <a:tcPr anchor="ctr"/>
                </a:tc>
                <a:tc>
                  <a:txBody>
                    <a:bodyPr/>
                    <a:lstStyle/>
                    <a:p>
                      <a:pPr algn="ctr"/>
                      <a:r>
                        <a:rPr lang="en-US" sz="1400" b="1" dirty="0">
                          <a:latin typeface="TradeGothic LT Light" panose="02000503020000020004"/>
                        </a:rPr>
                        <a:t>$13.62</a:t>
                      </a:r>
                    </a:p>
                  </a:txBody>
                  <a:tcPr anchor="ctr"/>
                </a:tc>
                <a:extLst>
                  <a:ext uri="{0D108BD9-81ED-4DB2-BD59-A6C34878D82A}">
                    <a16:rowId xmlns:a16="http://schemas.microsoft.com/office/drawing/2014/main" val="10001"/>
                  </a:ext>
                </a:extLst>
              </a:tr>
              <a:tr h="391459">
                <a:tc>
                  <a:txBody>
                    <a:bodyPr/>
                    <a:lstStyle/>
                    <a:p>
                      <a:pPr algn="ctr"/>
                      <a:r>
                        <a:rPr lang="en-US" sz="1400" b="1" dirty="0">
                          <a:latin typeface="TradeGothic LT Light" panose="02000503020000020004"/>
                        </a:rPr>
                        <a:t>Employee + Spouse</a:t>
                      </a:r>
                    </a:p>
                  </a:txBody>
                  <a:tcPr anchor="ctr"/>
                </a:tc>
                <a:tc>
                  <a:txBody>
                    <a:bodyPr/>
                    <a:lstStyle/>
                    <a:p>
                      <a:pPr algn="ctr"/>
                      <a:r>
                        <a:rPr lang="en-US" sz="1400" b="1" dirty="0">
                          <a:latin typeface="TradeGothic LT Light" panose="02000503020000020004"/>
                        </a:rPr>
                        <a:t>$165.45</a:t>
                      </a:r>
                    </a:p>
                  </a:txBody>
                  <a:tcPr anchor="ctr"/>
                </a:tc>
                <a:tc>
                  <a:txBody>
                    <a:bodyPr/>
                    <a:lstStyle/>
                    <a:p>
                      <a:pPr algn="ctr"/>
                      <a:r>
                        <a:rPr lang="en-US" sz="1400" b="1" dirty="0">
                          <a:latin typeface="TradeGothic LT Light" panose="02000503020000020004"/>
                        </a:rPr>
                        <a:t>$119.93</a:t>
                      </a:r>
                    </a:p>
                  </a:txBody>
                  <a:tcPr anchor="ctr"/>
                </a:tc>
                <a:extLst>
                  <a:ext uri="{0D108BD9-81ED-4DB2-BD59-A6C34878D82A}">
                    <a16:rowId xmlns:a16="http://schemas.microsoft.com/office/drawing/2014/main" val="10004"/>
                  </a:ext>
                </a:extLst>
              </a:tr>
              <a:tr h="391459">
                <a:tc>
                  <a:txBody>
                    <a:bodyPr/>
                    <a:lstStyle/>
                    <a:p>
                      <a:pPr algn="ctr"/>
                      <a:r>
                        <a:rPr lang="en-US" sz="1400" b="1" dirty="0">
                          <a:latin typeface="TradeGothic LT Light" panose="02000503020000020004"/>
                        </a:rPr>
                        <a:t>Employee + Child(ren)</a:t>
                      </a:r>
                    </a:p>
                  </a:txBody>
                  <a:tcPr anchor="ctr"/>
                </a:tc>
                <a:tc>
                  <a:txBody>
                    <a:bodyPr/>
                    <a:lstStyle/>
                    <a:p>
                      <a:pPr algn="ctr"/>
                      <a:r>
                        <a:rPr lang="en-US" sz="1400" b="1" dirty="0">
                          <a:latin typeface="TradeGothic LT Light" panose="02000503020000020004"/>
                        </a:rPr>
                        <a:t>$84.32</a:t>
                      </a:r>
                    </a:p>
                  </a:txBody>
                  <a:tcPr anchor="ctr"/>
                </a:tc>
                <a:tc>
                  <a:txBody>
                    <a:bodyPr/>
                    <a:lstStyle/>
                    <a:p>
                      <a:pPr algn="ctr"/>
                      <a:r>
                        <a:rPr lang="en-US" sz="1400" b="1" dirty="0">
                          <a:latin typeface="TradeGothic LT Light" panose="02000503020000020004"/>
                        </a:rPr>
                        <a:t>$44.62</a:t>
                      </a:r>
                    </a:p>
                  </a:txBody>
                  <a:tcPr anchor="ctr"/>
                </a:tc>
                <a:extLst>
                  <a:ext uri="{0D108BD9-81ED-4DB2-BD59-A6C34878D82A}">
                    <a16:rowId xmlns:a16="http://schemas.microsoft.com/office/drawing/2014/main" val="837568637"/>
                  </a:ext>
                </a:extLst>
              </a:tr>
              <a:tr h="391459">
                <a:tc>
                  <a:txBody>
                    <a:bodyPr/>
                    <a:lstStyle/>
                    <a:p>
                      <a:pPr algn="ctr"/>
                      <a:r>
                        <a:rPr lang="en-US" sz="1400" b="1" dirty="0">
                          <a:latin typeface="TradeGothic LT Light" panose="02000503020000020004"/>
                        </a:rPr>
                        <a:t>Family</a:t>
                      </a:r>
                    </a:p>
                  </a:txBody>
                  <a:tcPr anchor="ctr"/>
                </a:tc>
                <a:tc>
                  <a:txBody>
                    <a:bodyPr/>
                    <a:lstStyle/>
                    <a:p>
                      <a:pPr algn="ctr"/>
                      <a:r>
                        <a:rPr lang="en-US" sz="1400" b="1" dirty="0">
                          <a:latin typeface="TradeGothic LT Light" panose="02000503020000020004"/>
                        </a:rPr>
                        <a:t>$210.72</a:t>
                      </a:r>
                    </a:p>
                  </a:txBody>
                  <a:tcPr anchor="ctr"/>
                </a:tc>
                <a:tc>
                  <a:txBody>
                    <a:bodyPr/>
                    <a:lstStyle/>
                    <a:p>
                      <a:pPr algn="ctr"/>
                      <a:r>
                        <a:rPr lang="en-US" sz="1400" b="1" dirty="0">
                          <a:latin typeface="TradeGothic LT Light" panose="02000503020000020004"/>
                        </a:rPr>
                        <a:t>$138.47</a:t>
                      </a:r>
                    </a:p>
                  </a:txBody>
                  <a:tcPr anchor="ctr"/>
                </a:tc>
                <a:extLst>
                  <a:ext uri="{0D108BD9-81ED-4DB2-BD59-A6C34878D82A}">
                    <a16:rowId xmlns:a16="http://schemas.microsoft.com/office/drawing/2014/main" val="3052146139"/>
                  </a:ext>
                </a:extLst>
              </a:tr>
            </a:tbl>
          </a:graphicData>
        </a:graphic>
      </p:graphicFrame>
    </p:spTree>
    <p:extLst>
      <p:ext uri="{BB962C8B-B14F-4D97-AF65-F5344CB8AC3E}">
        <p14:creationId xmlns:p14="http://schemas.microsoft.com/office/powerpoint/2010/main" val="275654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CAA3-4688-2287-629E-029B35A510D8}"/>
              </a:ext>
            </a:extLst>
          </p:cNvPr>
          <p:cNvSpPr>
            <a:spLocks noGrp="1"/>
          </p:cNvSpPr>
          <p:nvPr>
            <p:ph type="title"/>
          </p:nvPr>
        </p:nvSpPr>
        <p:spPr/>
        <p:txBody>
          <a:bodyPr/>
          <a:lstStyle/>
          <a:p>
            <a:pPr algn="ctr"/>
            <a:r>
              <a:rPr lang="en-US" dirty="0">
                <a:solidFill>
                  <a:schemeClr val="tx1"/>
                </a:solidFill>
              </a:rPr>
              <a:t>Pay Now/Pay Later</a:t>
            </a:r>
          </a:p>
        </p:txBody>
      </p:sp>
      <p:sp>
        <p:nvSpPr>
          <p:cNvPr id="4" name="TextBox 3">
            <a:extLst>
              <a:ext uri="{FF2B5EF4-FFF2-40B4-BE49-F238E27FC236}">
                <a16:creationId xmlns:a16="http://schemas.microsoft.com/office/drawing/2014/main" id="{A45AC72E-AB0C-26B1-B5B1-6C7689FF2CC5}"/>
              </a:ext>
            </a:extLst>
          </p:cNvPr>
          <p:cNvSpPr txBox="1"/>
          <p:nvPr/>
        </p:nvSpPr>
        <p:spPr>
          <a:xfrm>
            <a:off x="800100" y="1692717"/>
            <a:ext cx="7543800" cy="1015663"/>
          </a:xfrm>
          <a:prstGeom prst="rect">
            <a:avLst/>
          </a:prstGeom>
          <a:noFill/>
        </p:spPr>
        <p:txBody>
          <a:bodyPr wrap="square">
            <a:spAutoFit/>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When choosing your plan, you can either </a:t>
            </a:r>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“pay now” </a:t>
            </a:r>
            <a:r>
              <a:rPr lang="en-US" sz="2000" dirty="0">
                <a:latin typeface="Calibri" panose="020F0502020204030204" pitchFamily="34" charset="0"/>
                <a:ea typeface="Calibri" panose="020F0502020204030204" pitchFamily="34" charset="0"/>
                <a:cs typeface="Calibri" panose="020F0502020204030204" pitchFamily="34" charset="0"/>
              </a:rPr>
              <a:t>with </a:t>
            </a:r>
            <a:r>
              <a:rPr lang="en-US" sz="2000" b="1" dirty="0">
                <a:latin typeface="Calibri" panose="020F0502020204030204" pitchFamily="34" charset="0"/>
                <a:ea typeface="Calibri" panose="020F0502020204030204" pitchFamily="34" charset="0"/>
                <a:cs typeface="Calibri" panose="020F0502020204030204" pitchFamily="34" charset="0"/>
              </a:rPr>
              <a:t>higher premiums </a:t>
            </a:r>
            <a:r>
              <a:rPr lang="en-US" sz="2000" dirty="0">
                <a:latin typeface="Calibri" panose="020F0502020204030204" pitchFamily="34" charset="0"/>
                <a:ea typeface="Calibri" panose="020F0502020204030204" pitchFamily="34" charset="0"/>
                <a:cs typeface="Calibri" panose="020F0502020204030204" pitchFamily="34" charset="0"/>
              </a:rPr>
              <a:t>and lower out-of-pocket costs or </a:t>
            </a:r>
            <a:r>
              <a:rPr lang="en-US"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"pay later” </a:t>
            </a:r>
            <a:r>
              <a:rPr lang="en-US" sz="2000" dirty="0">
                <a:latin typeface="Calibri" panose="020F0502020204030204" pitchFamily="34" charset="0"/>
                <a:ea typeface="Calibri" panose="020F0502020204030204" pitchFamily="34" charset="0"/>
                <a:cs typeface="Calibri" panose="020F0502020204030204" pitchFamily="34" charset="0"/>
              </a:rPr>
              <a:t>with lower premiums but </a:t>
            </a:r>
            <a:r>
              <a:rPr lang="en-US" sz="2000" b="1" dirty="0">
                <a:latin typeface="Calibri" panose="020F0502020204030204" pitchFamily="34" charset="0"/>
                <a:ea typeface="Calibri" panose="020F0502020204030204" pitchFamily="34" charset="0"/>
                <a:cs typeface="Calibri" panose="020F0502020204030204" pitchFamily="34" charset="0"/>
              </a:rPr>
              <a:t>higher costs</a:t>
            </a:r>
            <a:r>
              <a:rPr lang="en-US" sz="2000" dirty="0">
                <a:latin typeface="Calibri" panose="020F0502020204030204" pitchFamily="34" charset="0"/>
                <a:ea typeface="Calibri" panose="020F0502020204030204" pitchFamily="34" charset="0"/>
                <a:cs typeface="Calibri" panose="020F0502020204030204" pitchFamily="34" charset="0"/>
              </a:rPr>
              <a:t> when you use services.</a:t>
            </a:r>
          </a:p>
        </p:txBody>
      </p:sp>
      <p:sp>
        <p:nvSpPr>
          <p:cNvPr id="5" name="Content Placeholder 2">
            <a:extLst>
              <a:ext uri="{FF2B5EF4-FFF2-40B4-BE49-F238E27FC236}">
                <a16:creationId xmlns:a16="http://schemas.microsoft.com/office/drawing/2014/main" id="{3DB04C35-5D8E-969E-CFC4-AA6796367B76}"/>
              </a:ext>
            </a:extLst>
          </p:cNvPr>
          <p:cNvSpPr txBox="1">
            <a:spLocks/>
          </p:cNvSpPr>
          <p:nvPr/>
        </p:nvSpPr>
        <p:spPr>
          <a:xfrm>
            <a:off x="485516" y="3048000"/>
            <a:ext cx="3778356" cy="3572471"/>
          </a:xfrm>
          <a:prstGeom prst="rect">
            <a:avLst/>
          </a:prstGeom>
        </p:spPr>
        <p:style>
          <a:lnRef idx="2">
            <a:schemeClr val="dk1"/>
          </a:lnRef>
          <a:fillRef idx="1">
            <a:schemeClr val="lt1"/>
          </a:fillRef>
          <a:effectRef idx="0">
            <a:schemeClr val="dk1"/>
          </a:effectRef>
          <a:fontRef idx="minor">
            <a:schemeClr val="dk1"/>
          </a:fontRef>
        </p:style>
        <p:txBody>
          <a:bodyPr>
            <a:normAutofit fontScale="85000" lnSpcReduction="1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dk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dk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dk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dk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pPr marL="0" indent="0">
              <a:buFont typeface="Wingdings" pitchFamily="2" charset="2"/>
              <a:buNone/>
            </a:pPr>
            <a:r>
              <a:rPr lang="en-US" sz="1800" dirty="0">
                <a:latin typeface="Calibri" panose="020F0502020204030204" pitchFamily="34" charset="0"/>
                <a:ea typeface="Calibri" panose="020F0502020204030204" pitchFamily="34" charset="0"/>
                <a:cs typeface="Calibri" panose="020F0502020204030204" pitchFamily="34" charset="0"/>
              </a:rPr>
              <a:t>The </a:t>
            </a:r>
            <a:r>
              <a:rPr lang="en-US" sz="1800" dirty="0">
                <a:solidFill>
                  <a:schemeClr val="accent1"/>
                </a:solidFill>
                <a:latin typeface="Calibri" panose="020F0502020204030204" pitchFamily="34" charset="0"/>
                <a:ea typeface="Calibri" panose="020F0502020204030204" pitchFamily="34" charset="0"/>
                <a:cs typeface="Calibri" panose="020F0502020204030204" pitchFamily="34" charset="0"/>
              </a:rPr>
              <a:t>“pay now” </a:t>
            </a:r>
            <a:r>
              <a:rPr lang="en-US" sz="1800" dirty="0">
                <a:latin typeface="Calibri" panose="020F0502020204030204" pitchFamily="34" charset="0"/>
                <a:ea typeface="Calibri" panose="020F0502020204030204" pitchFamily="34" charset="0"/>
                <a:cs typeface="Calibri" panose="020F0502020204030204" pitchFamily="34" charset="0"/>
              </a:rPr>
              <a:t>plan has higher per paycheck costs and lower out-of-pocket costs, copays, deductibles and out-of-pocket maximums.</a:t>
            </a:r>
            <a:endPar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r>
              <a:rPr lang="en-US" sz="1800" dirty="0">
                <a:solidFill>
                  <a:schemeClr val="accent1"/>
                </a:solidFill>
                <a:latin typeface="Calibri" panose="020F0502020204030204" pitchFamily="34" charset="0"/>
                <a:ea typeface="Calibri" panose="020F0502020204030204" pitchFamily="34" charset="0"/>
                <a:cs typeface="Calibri" panose="020F0502020204030204" pitchFamily="34" charset="0"/>
              </a:rPr>
              <a:t>Example: </a:t>
            </a:r>
            <a:r>
              <a:rPr lang="en-US"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Kaiser 1500</a:t>
            </a:r>
          </a:p>
          <a:p>
            <a:pPr marL="0" indent="0">
              <a:buFont typeface="Wingdings" pitchFamily="2" charset="2"/>
              <a:buNone/>
            </a:pPr>
            <a:endParaRPr lang="en-US" sz="17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Ideal if you go to the doctor frequently </a:t>
            </a:r>
          </a:p>
          <a:p>
            <a:pPr marL="0" indent="0">
              <a:buFont typeface="Wingdings" pitchFamily="2" charset="2"/>
              <a:buNone/>
            </a:pPr>
            <a:endParaRPr lang="en-US" sz="17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Wingdings" pitchFamily="2" charset="2"/>
              <a:buNone/>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Premiums</a:t>
            </a:r>
          </a:p>
          <a:p>
            <a:pPr marL="0" indent="0">
              <a:buFont typeface="Wingdings" pitchFamily="2" charset="2"/>
              <a:buNone/>
            </a:pPr>
            <a:endParaRPr lang="en-US" sz="17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endParaRPr lang="en-US" sz="17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endParaRPr lang="en-US" sz="17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endParaRPr lang="en-US" sz="17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Wingdings" pitchFamily="2" charset="2"/>
              <a:buNone/>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Deductible/Out-of-Pocket Costs</a:t>
            </a:r>
          </a:p>
        </p:txBody>
      </p:sp>
      <p:sp>
        <p:nvSpPr>
          <p:cNvPr id="6" name="Content Placeholder 3">
            <a:extLst>
              <a:ext uri="{FF2B5EF4-FFF2-40B4-BE49-F238E27FC236}">
                <a16:creationId xmlns:a16="http://schemas.microsoft.com/office/drawing/2014/main" id="{0EF43996-E475-BD2D-DADC-9A1197C9BFAB}"/>
              </a:ext>
            </a:extLst>
          </p:cNvPr>
          <p:cNvSpPr txBox="1">
            <a:spLocks/>
          </p:cNvSpPr>
          <p:nvPr/>
        </p:nvSpPr>
        <p:spPr>
          <a:xfrm>
            <a:off x="4880128" y="3048000"/>
            <a:ext cx="3778356" cy="3572471"/>
          </a:xfrm>
          <a:prstGeom prst="rect">
            <a:avLst/>
          </a:prstGeom>
        </p:spPr>
        <p:style>
          <a:lnRef idx="2">
            <a:schemeClr val="dk1"/>
          </a:lnRef>
          <a:fillRef idx="1">
            <a:schemeClr val="lt1"/>
          </a:fillRef>
          <a:effectRef idx="0">
            <a:schemeClr val="dk1"/>
          </a:effectRef>
          <a:fontRef idx="minor">
            <a:schemeClr val="dk1"/>
          </a:fontRef>
        </p:style>
        <p:txBody>
          <a:bodyPr>
            <a:normAutofit fontScale="85000" lnSpcReduction="1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dk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dk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dk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dk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pPr marL="0" indent="0">
              <a:buFont typeface="Wingdings" pitchFamily="2" charset="2"/>
              <a:buNone/>
            </a:pPr>
            <a:r>
              <a:rPr lang="en-US" sz="1800" dirty="0">
                <a:latin typeface="Calibri" panose="020F0502020204030204" pitchFamily="34" charset="0"/>
                <a:ea typeface="Calibri" panose="020F0502020204030204" pitchFamily="34" charset="0"/>
                <a:cs typeface="Calibri" panose="020F0502020204030204" pitchFamily="34" charset="0"/>
              </a:rPr>
              <a:t>The </a:t>
            </a:r>
            <a:r>
              <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rPr>
              <a:t>“pay later” </a:t>
            </a:r>
            <a:r>
              <a:rPr lang="en-US" sz="1800" dirty="0">
                <a:latin typeface="Calibri" panose="020F0502020204030204" pitchFamily="34" charset="0"/>
                <a:ea typeface="Calibri" panose="020F0502020204030204" pitchFamily="34" charset="0"/>
                <a:cs typeface="Calibri" panose="020F0502020204030204" pitchFamily="34" charset="0"/>
              </a:rPr>
              <a:t>plan has lower per-paycheck costs and higher copays, deductibles and out-of-pocket maximums</a:t>
            </a:r>
          </a:p>
          <a:p>
            <a:pPr marL="0" indent="0">
              <a:buNone/>
            </a:pPr>
            <a:r>
              <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rPr>
              <a:t>Example: </a:t>
            </a: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Kaiser HDHP 3300</a:t>
            </a:r>
          </a:p>
          <a:p>
            <a:pPr marL="0" indent="0">
              <a:buFont typeface="Wingdings" pitchFamily="2" charset="2"/>
              <a:buNone/>
            </a:pPr>
            <a:endParaRPr lang="en-US" sz="1800" i="1" dirty="0">
              <a:solidFill>
                <a:srgbClr val="92D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 better option if you prefer lower monthly deductions</a:t>
            </a:r>
            <a:endParaRPr lang="en-US" sz="1800" i="1" dirty="0">
              <a:solidFill>
                <a:srgbClr val="92D050"/>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Wingdings" pitchFamily="2" charset="2"/>
              <a:buNone/>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Deductible/Out-of-Pocket Costs</a:t>
            </a:r>
          </a:p>
          <a:p>
            <a:pPr marL="0" indent="0" algn="ctr">
              <a:buFont typeface="Wingdings" pitchFamily="2" charset="2"/>
              <a:buNone/>
            </a:pPr>
            <a:endParaRPr lang="en-US" sz="1800" dirty="0">
              <a:solidFill>
                <a:srgbClr val="92D050"/>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Wingdings" pitchFamily="2" charset="2"/>
              <a:buNone/>
            </a:pPr>
            <a:endPar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Wingdings" pitchFamily="2" charset="2"/>
              <a:buNone/>
            </a:pPr>
            <a:endPar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Wingdings" pitchFamily="2" charset="2"/>
              <a:buNone/>
            </a:pPr>
            <a:endPar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Wingdings" pitchFamily="2" charset="2"/>
              <a:buNone/>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Premiums</a:t>
            </a:r>
          </a:p>
        </p:txBody>
      </p:sp>
      <p:sp>
        <p:nvSpPr>
          <p:cNvPr id="7" name="Up-Down Arrow 4">
            <a:extLst>
              <a:ext uri="{FF2B5EF4-FFF2-40B4-BE49-F238E27FC236}">
                <a16:creationId xmlns:a16="http://schemas.microsoft.com/office/drawing/2014/main" id="{4ABBCB82-A058-309D-50AA-8ACA848E6FA9}"/>
              </a:ext>
            </a:extLst>
          </p:cNvPr>
          <p:cNvSpPr/>
          <p:nvPr/>
        </p:nvSpPr>
        <p:spPr>
          <a:xfrm>
            <a:off x="2025742" y="5181600"/>
            <a:ext cx="697903" cy="1099251"/>
          </a:xfrm>
          <a:prstGeom prst="up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Up-Down Arrow 4">
            <a:extLst>
              <a:ext uri="{FF2B5EF4-FFF2-40B4-BE49-F238E27FC236}">
                <a16:creationId xmlns:a16="http://schemas.microsoft.com/office/drawing/2014/main" id="{0861C498-8525-931B-5168-DB7E8AF0267B}"/>
              </a:ext>
            </a:extLst>
          </p:cNvPr>
          <p:cNvSpPr/>
          <p:nvPr/>
        </p:nvSpPr>
        <p:spPr>
          <a:xfrm>
            <a:off x="6420355" y="5181600"/>
            <a:ext cx="697903" cy="1099251"/>
          </a:xfrm>
          <a:prstGeom prst="up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0" name="Graphic 9" descr="Dollar with solid fill">
            <a:extLst>
              <a:ext uri="{FF2B5EF4-FFF2-40B4-BE49-F238E27FC236}">
                <a16:creationId xmlns:a16="http://schemas.microsoft.com/office/drawing/2014/main" id="{B76E9A97-A2D9-C446-5AAB-CE2C8D5402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8984" y="5316891"/>
            <a:ext cx="245709" cy="245709"/>
          </a:xfrm>
          <a:prstGeom prst="rect">
            <a:avLst/>
          </a:prstGeom>
        </p:spPr>
      </p:pic>
      <p:pic>
        <p:nvPicPr>
          <p:cNvPr id="11" name="Graphic 10" descr="Dollar with solid fill">
            <a:extLst>
              <a:ext uri="{FF2B5EF4-FFF2-40B4-BE49-F238E27FC236}">
                <a16:creationId xmlns:a16="http://schemas.microsoft.com/office/drawing/2014/main" id="{23B8DBC5-5D58-938B-9FC2-5740FC7F5D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8103" y="5316891"/>
            <a:ext cx="245709" cy="245709"/>
          </a:xfrm>
          <a:prstGeom prst="rect">
            <a:avLst/>
          </a:prstGeom>
        </p:spPr>
      </p:pic>
      <p:pic>
        <p:nvPicPr>
          <p:cNvPr id="12" name="Graphic 11" descr="Dollar with solid fill">
            <a:extLst>
              <a:ext uri="{FF2B5EF4-FFF2-40B4-BE49-F238E27FC236}">
                <a16:creationId xmlns:a16="http://schemas.microsoft.com/office/drawing/2014/main" id="{2B6A8F7E-0713-0CB9-20C5-F6650D6491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7222" y="5316891"/>
            <a:ext cx="245709" cy="245709"/>
          </a:xfrm>
          <a:prstGeom prst="rect">
            <a:avLst/>
          </a:prstGeom>
        </p:spPr>
      </p:pic>
      <p:pic>
        <p:nvPicPr>
          <p:cNvPr id="13" name="Graphic 12" descr="Dollar with solid fill">
            <a:extLst>
              <a:ext uri="{FF2B5EF4-FFF2-40B4-BE49-F238E27FC236}">
                <a16:creationId xmlns:a16="http://schemas.microsoft.com/office/drawing/2014/main" id="{99F1DB6E-3853-2E92-91E2-D57C122787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1838" y="5943600"/>
            <a:ext cx="245709" cy="245709"/>
          </a:xfrm>
          <a:prstGeom prst="rect">
            <a:avLst/>
          </a:prstGeom>
        </p:spPr>
      </p:pic>
      <p:pic>
        <p:nvPicPr>
          <p:cNvPr id="14" name="Graphic 13" descr="Dollar with solid fill">
            <a:extLst>
              <a:ext uri="{FF2B5EF4-FFF2-40B4-BE49-F238E27FC236}">
                <a16:creationId xmlns:a16="http://schemas.microsoft.com/office/drawing/2014/main" id="{1150C2AE-64A9-0725-2959-85F64790D0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1069" y="5316891"/>
            <a:ext cx="245709" cy="245709"/>
          </a:xfrm>
          <a:prstGeom prst="rect">
            <a:avLst/>
          </a:prstGeom>
        </p:spPr>
      </p:pic>
      <p:pic>
        <p:nvPicPr>
          <p:cNvPr id="15" name="Graphic 14" descr="Dollar with solid fill">
            <a:extLst>
              <a:ext uri="{FF2B5EF4-FFF2-40B4-BE49-F238E27FC236}">
                <a16:creationId xmlns:a16="http://schemas.microsoft.com/office/drawing/2014/main" id="{222E6125-1272-B466-CF93-EA48FFD4AA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0188" y="5316891"/>
            <a:ext cx="245709" cy="245709"/>
          </a:xfrm>
          <a:prstGeom prst="rect">
            <a:avLst/>
          </a:prstGeom>
        </p:spPr>
      </p:pic>
      <p:pic>
        <p:nvPicPr>
          <p:cNvPr id="16" name="Graphic 15" descr="Dollar with solid fill">
            <a:extLst>
              <a:ext uri="{FF2B5EF4-FFF2-40B4-BE49-F238E27FC236}">
                <a16:creationId xmlns:a16="http://schemas.microsoft.com/office/drawing/2014/main" id="{042979EB-A5E8-348E-273C-61177B6A06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9307" y="5316891"/>
            <a:ext cx="245709" cy="245709"/>
          </a:xfrm>
          <a:prstGeom prst="rect">
            <a:avLst/>
          </a:prstGeom>
        </p:spPr>
      </p:pic>
      <p:pic>
        <p:nvPicPr>
          <p:cNvPr id="17" name="Graphic 16" descr="Dollar with solid fill">
            <a:extLst>
              <a:ext uri="{FF2B5EF4-FFF2-40B4-BE49-F238E27FC236}">
                <a16:creationId xmlns:a16="http://schemas.microsoft.com/office/drawing/2014/main" id="{F187AAC5-7428-3BFE-D2B8-88005E1D3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6451" y="5943599"/>
            <a:ext cx="245709" cy="245709"/>
          </a:xfrm>
          <a:prstGeom prst="rect">
            <a:avLst/>
          </a:prstGeom>
        </p:spPr>
      </p:pic>
    </p:spTree>
    <p:extLst>
      <p:ext uri="{BB962C8B-B14F-4D97-AF65-F5344CB8AC3E}">
        <p14:creationId xmlns:p14="http://schemas.microsoft.com/office/powerpoint/2010/main" val="214368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6BD0-9281-428D-8997-8F02B7B9CEB9}"/>
              </a:ext>
            </a:extLst>
          </p:cNvPr>
          <p:cNvSpPr>
            <a:spLocks noGrp="1"/>
          </p:cNvSpPr>
          <p:nvPr>
            <p:ph type="title"/>
          </p:nvPr>
        </p:nvSpPr>
        <p:spPr/>
        <p:txBody>
          <a:bodyPr/>
          <a:lstStyle/>
          <a:p>
            <a:pPr algn="ctr"/>
            <a:r>
              <a:rPr lang="en-US" dirty="0">
                <a:solidFill>
                  <a:schemeClr val="tx1"/>
                </a:solidFill>
                <a:latin typeface="TradeGothic LT Light"/>
              </a:rPr>
              <a:t>What is Open Enrollment?</a:t>
            </a:r>
          </a:p>
        </p:txBody>
      </p:sp>
      <p:graphicFrame>
        <p:nvGraphicFramePr>
          <p:cNvPr id="4" name="Diagram 3">
            <a:extLst>
              <a:ext uri="{FF2B5EF4-FFF2-40B4-BE49-F238E27FC236}">
                <a16:creationId xmlns:a16="http://schemas.microsoft.com/office/drawing/2014/main" id="{0885DCF6-13AA-4179-B39B-8822EAA07760}"/>
              </a:ext>
            </a:extLst>
          </p:cNvPr>
          <p:cNvGraphicFramePr/>
          <p:nvPr>
            <p:extLst>
              <p:ext uri="{D42A27DB-BD31-4B8C-83A1-F6EECF244321}">
                <p14:modId xmlns:p14="http://schemas.microsoft.com/office/powerpoint/2010/main" val="1624460932"/>
              </p:ext>
            </p:extLst>
          </p:nvPr>
        </p:nvGraphicFramePr>
        <p:xfrm>
          <a:off x="228600" y="1828800"/>
          <a:ext cx="4648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50797A79-D354-44F6-9852-77D2E8ADC2B6}"/>
              </a:ext>
            </a:extLst>
          </p:cNvPr>
          <p:cNvSpPr/>
          <p:nvPr/>
        </p:nvSpPr>
        <p:spPr>
          <a:xfrm>
            <a:off x="76200" y="5990352"/>
            <a:ext cx="8991600" cy="762000"/>
          </a:xfrm>
          <a:prstGeom prst="rect">
            <a:avLst/>
          </a:prstGeom>
          <a:solidFill>
            <a:schemeClr val="accent1"/>
          </a:solidFill>
          <a:ln>
            <a:solidFill>
              <a:srgbClr val="0059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latin typeface="TradeGothic LT Light"/>
              </a:rPr>
              <a:t>All enrollments must be completed by </a:t>
            </a:r>
          </a:p>
          <a:p>
            <a:pPr algn="ctr" eaLnBrk="0" hangingPunct="0">
              <a:defRPr/>
            </a:pPr>
            <a:r>
              <a:rPr lang="en-US" sz="2600" b="1" dirty="0">
                <a:solidFill>
                  <a:schemeClr val="bg1"/>
                </a:solidFill>
                <a:latin typeface="TradeGothic LT Light"/>
              </a:rPr>
              <a:t>December 9</a:t>
            </a:r>
            <a:r>
              <a:rPr lang="en-US" sz="2600" b="1" baseline="30000" dirty="0">
                <a:solidFill>
                  <a:schemeClr val="bg1"/>
                </a:solidFill>
                <a:latin typeface="TradeGothic LT Light"/>
              </a:rPr>
              <a:t>th</a:t>
            </a:r>
            <a:r>
              <a:rPr lang="en-US" sz="2600" b="1" dirty="0">
                <a:solidFill>
                  <a:schemeClr val="bg1"/>
                </a:solidFill>
                <a:latin typeface="TradeGothic LT Light"/>
              </a:rPr>
              <a:t>, 2024</a:t>
            </a:r>
            <a:endParaRPr lang="en-US" sz="2600" b="1" u="sng" dirty="0">
              <a:solidFill>
                <a:schemeClr val="bg1"/>
              </a:solidFill>
              <a:latin typeface="TradeGothic LT Light"/>
            </a:endParaRPr>
          </a:p>
        </p:txBody>
      </p:sp>
      <p:sp>
        <p:nvSpPr>
          <p:cNvPr id="6" name="Content Placeholder 5">
            <a:extLst>
              <a:ext uri="{FF2B5EF4-FFF2-40B4-BE49-F238E27FC236}">
                <a16:creationId xmlns:a16="http://schemas.microsoft.com/office/drawing/2014/main" id="{5DF338F4-1568-48B2-8F8A-FE5C3A2A2BC8}"/>
              </a:ext>
            </a:extLst>
          </p:cNvPr>
          <p:cNvSpPr>
            <a:spLocks noGrp="1"/>
          </p:cNvSpPr>
          <p:nvPr>
            <p:ph sz="quarter" idx="1"/>
          </p:nvPr>
        </p:nvSpPr>
        <p:spPr>
          <a:xfrm>
            <a:off x="5105400" y="1600200"/>
            <a:ext cx="3660775" cy="3980577"/>
          </a:xfrm>
          <a:prstGeom prst="rect">
            <a:avLst/>
          </a:prstGeom>
        </p:spPr>
        <p:txBody>
          <a:bodyPr>
            <a:spAutoFit/>
          </a:bodyPr>
          <a:lstStyle/>
          <a:p>
            <a:pPr marL="285750" indent="-285750" eaLnBrk="0" hangingPunct="0">
              <a:buFont typeface="Wingdings" panose="05000000000000000000" pitchFamily="2" charset="2"/>
              <a:buChar char="Ø"/>
              <a:defRPr/>
            </a:pPr>
            <a:r>
              <a:rPr lang="en-US" sz="2000" dirty="0">
                <a:latin typeface="TradeGothic LT Light"/>
                <a:ea typeface="ＭＳ Ｐゴシック" charset="0"/>
                <a:cs typeface="Arial" charset="0"/>
              </a:rPr>
              <a:t>Once enrolled, you will not be able to make changes or cancel coverage until the next Annual Open Enrollment period!</a:t>
            </a:r>
          </a:p>
          <a:p>
            <a:pPr eaLnBrk="0" hangingPunct="0">
              <a:defRPr/>
            </a:pPr>
            <a:endParaRPr lang="en-US" sz="1400" dirty="0">
              <a:latin typeface="TradeGothic LT Light"/>
              <a:ea typeface="ＭＳ Ｐゴシック" charset="0"/>
              <a:cs typeface="Arial" charset="0"/>
            </a:endParaRPr>
          </a:p>
          <a:p>
            <a:pPr marL="285750" indent="-285750" eaLnBrk="0" hangingPunct="0">
              <a:buFont typeface="Wingdings" panose="05000000000000000000" pitchFamily="2" charset="2"/>
              <a:buChar char="Ø"/>
              <a:defRPr/>
            </a:pPr>
            <a:r>
              <a:rPr lang="en-US" sz="2000" dirty="0">
                <a:latin typeface="TradeGothic LT Light"/>
                <a:ea typeface="ＭＳ Ｐゴシック" charset="0"/>
                <a:cs typeface="Arial" charset="0"/>
              </a:rPr>
              <a:t>Qualified Life events</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Marriage</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Birth, adoption</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Change in job status</a:t>
            </a:r>
          </a:p>
          <a:p>
            <a:pPr marL="742950" lvl="1" indent="-285750" eaLnBrk="0" hangingPunct="0">
              <a:buFont typeface="Wingdings" panose="05000000000000000000" pitchFamily="2" charset="2"/>
              <a:buChar char="Ø"/>
              <a:defRPr/>
            </a:pPr>
            <a:r>
              <a:rPr lang="en-US" sz="1600" dirty="0">
                <a:latin typeface="TradeGothic LT Light"/>
                <a:ea typeface="ＭＳ Ｐゴシック" charset="0"/>
                <a:cs typeface="Arial" charset="0"/>
              </a:rPr>
              <a:t>Change in Medicare status</a:t>
            </a:r>
          </a:p>
          <a:p>
            <a:pPr marL="742950" lvl="1" indent="-285750" eaLnBrk="0" hangingPunct="0">
              <a:buFont typeface="Wingdings" panose="05000000000000000000" pitchFamily="2" charset="2"/>
              <a:buChar char="Ø"/>
              <a:defRPr/>
            </a:pPr>
            <a:endParaRPr lang="en-US" sz="1400" dirty="0">
              <a:latin typeface="TradeGothic LT Light"/>
              <a:ea typeface="ＭＳ Ｐゴシック" charset="0"/>
              <a:cs typeface="Arial" charset="0"/>
            </a:endParaRPr>
          </a:p>
        </p:txBody>
      </p:sp>
    </p:spTree>
    <p:extLst>
      <p:ext uri="{BB962C8B-B14F-4D97-AF65-F5344CB8AC3E}">
        <p14:creationId xmlns:p14="http://schemas.microsoft.com/office/powerpoint/2010/main" val="34803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dirty="0"/>
          </a:p>
        </p:txBody>
      </p:sp>
      <p:sp>
        <p:nvSpPr>
          <p:cNvPr id="5" name="Title 9"/>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dirty="0">
              <a:solidFill>
                <a:schemeClr val="accent1">
                  <a:lumMod val="60000"/>
                  <a:lumOff val="40000"/>
                </a:schemeClr>
              </a:solidFill>
              <a:latin typeface="Cambria" pitchFamily="18" charset="0"/>
              <a:ea typeface="+mj-ea"/>
              <a:cs typeface="+mj-cs"/>
            </a:endParaRPr>
          </a:p>
        </p:txBody>
      </p:sp>
      <p:sp>
        <p:nvSpPr>
          <p:cNvPr id="7" name="Wave 6"/>
          <p:cNvSpPr/>
          <p:nvPr/>
        </p:nvSpPr>
        <p:spPr>
          <a:xfrm>
            <a:off x="-228600" y="2171700"/>
            <a:ext cx="9677400"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380FFD-518B-4B94-9E4A-E1E394921239}"/>
              </a:ext>
            </a:extLst>
          </p:cNvPr>
          <p:cNvSpPr txBox="1"/>
          <p:nvPr/>
        </p:nvSpPr>
        <p:spPr>
          <a:xfrm>
            <a:off x="454819" y="2767280"/>
            <a:ext cx="8234362" cy="1323439"/>
          </a:xfrm>
          <a:prstGeom prst="rect">
            <a:avLst/>
          </a:prstGeom>
          <a:noFill/>
        </p:spPr>
        <p:txBody>
          <a:bodyPr wrap="square" rtlCol="0">
            <a:spAutoFit/>
          </a:bodyPr>
          <a:lstStyle/>
          <a:p>
            <a:pPr algn="ctr"/>
            <a:r>
              <a:rPr lang="en-US" sz="4000" b="1" dirty="0">
                <a:solidFill>
                  <a:schemeClr val="accent2"/>
                </a:solidFill>
                <a:latin typeface="TradeGothic LT Bold"/>
                <a:cs typeface="Calibri" panose="020F0502020204030204" pitchFamily="34" charset="0"/>
              </a:rPr>
              <a:t>Dental, Vision, Life, and Voluntary Benefits</a:t>
            </a:r>
          </a:p>
        </p:txBody>
      </p:sp>
    </p:spTree>
    <p:extLst>
      <p:ext uri="{BB962C8B-B14F-4D97-AF65-F5344CB8AC3E}">
        <p14:creationId xmlns:p14="http://schemas.microsoft.com/office/powerpoint/2010/main" val="96662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p:txBody>
          <a:bodyPr/>
          <a:lstStyle/>
          <a:p>
            <a:pPr eaLnBrk="1" hangingPunct="1"/>
            <a:r>
              <a:rPr lang="en-US" sz="3600" dirty="0">
                <a:solidFill>
                  <a:schemeClr val="tx1"/>
                </a:solidFill>
                <a:latin typeface="TradeGothic LT Light" panose="02000503020000020004"/>
              </a:rPr>
              <a:t>Dental Benefits – </a:t>
            </a:r>
          </a:p>
        </p:txBody>
      </p:sp>
      <p:sp>
        <p:nvSpPr>
          <p:cNvPr id="4" name="Control 1"/>
          <p:cNvSpPr>
            <a:spLocks noChangeArrowheads="1" noChangeShapeType="1"/>
          </p:cNvSpPr>
          <p:nvPr/>
        </p:nvSpPr>
        <p:spPr bwMode="auto">
          <a:xfrm>
            <a:off x="1724025" y="6124575"/>
            <a:ext cx="6853238" cy="25892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9" name="Table 7">
            <a:extLst>
              <a:ext uri="{FF2B5EF4-FFF2-40B4-BE49-F238E27FC236}">
                <a16:creationId xmlns:a16="http://schemas.microsoft.com/office/drawing/2014/main" id="{3C077A6B-BF50-417F-8DFB-F46A608A5286}"/>
              </a:ext>
            </a:extLst>
          </p:cNvPr>
          <p:cNvGraphicFramePr>
            <a:graphicFrameLocks noGrp="1"/>
          </p:cNvGraphicFramePr>
          <p:nvPr>
            <p:extLst>
              <p:ext uri="{D42A27DB-BD31-4B8C-83A1-F6EECF244321}">
                <p14:modId xmlns:p14="http://schemas.microsoft.com/office/powerpoint/2010/main" val="2615911365"/>
              </p:ext>
            </p:extLst>
          </p:nvPr>
        </p:nvGraphicFramePr>
        <p:xfrm>
          <a:off x="665740" y="1733051"/>
          <a:ext cx="7812520" cy="3391898"/>
        </p:xfrm>
        <a:graphic>
          <a:graphicData uri="http://schemas.openxmlformats.org/drawingml/2006/table">
            <a:tbl>
              <a:tblPr firstRow="1" bandRow="1">
                <a:tableStyleId>{2D5ABB26-0587-4C30-8999-92F81FD0307C}</a:tableStyleId>
              </a:tblPr>
              <a:tblGrid>
                <a:gridCol w="2992322">
                  <a:extLst>
                    <a:ext uri="{9D8B030D-6E8A-4147-A177-3AD203B41FA5}">
                      <a16:colId xmlns:a16="http://schemas.microsoft.com/office/drawing/2014/main" val="3462164263"/>
                    </a:ext>
                  </a:extLst>
                </a:gridCol>
                <a:gridCol w="2410099">
                  <a:extLst>
                    <a:ext uri="{9D8B030D-6E8A-4147-A177-3AD203B41FA5}">
                      <a16:colId xmlns:a16="http://schemas.microsoft.com/office/drawing/2014/main" val="2343089768"/>
                    </a:ext>
                  </a:extLst>
                </a:gridCol>
                <a:gridCol w="2410099">
                  <a:extLst>
                    <a:ext uri="{9D8B030D-6E8A-4147-A177-3AD203B41FA5}">
                      <a16:colId xmlns:a16="http://schemas.microsoft.com/office/drawing/2014/main" val="4290616842"/>
                    </a:ext>
                  </a:extLst>
                </a:gridCol>
              </a:tblGrid>
              <a:tr h="413866">
                <a:tc>
                  <a:txBody>
                    <a:bodyPr/>
                    <a:lstStyle/>
                    <a:p>
                      <a:endParaRPr lang="en-US" sz="1100" b="1" dirty="0">
                        <a:latin typeface="Calibri" panose="020F0502020204030204" pitchFamily="34" charset="0"/>
                        <a:cs typeface="Calibri" panose="020F0502020204030204" pitchFamily="34" charset="0"/>
                      </a:endParaRPr>
                    </a:p>
                  </a:txBody>
                  <a:tcPr anchor="b">
                    <a:lnR w="9525" cap="flat" cmpd="sng" algn="ctr">
                      <a:solidFill>
                        <a:schemeClr val="accent2">
                          <a:lumMod val="75000"/>
                        </a:schemeClr>
                      </a:solidFill>
                      <a:prstDash val="solid"/>
                      <a:round/>
                      <a:headEnd type="none" w="med" len="med"/>
                      <a:tailEnd type="none" w="med" len="med"/>
                    </a:lnR>
                  </a:tcPr>
                </a:tc>
                <a:tc gridSpan="2">
                  <a:txBody>
                    <a:bodyPr/>
                    <a:lstStyle/>
                    <a:p>
                      <a:pPr algn="ctr"/>
                      <a:r>
                        <a:rPr lang="en-US" sz="1200" b="1" dirty="0">
                          <a:solidFill>
                            <a:schemeClr val="bg1"/>
                          </a:solidFill>
                          <a:latin typeface="TradeGothic LT Light"/>
                          <a:cs typeface="Calibri" panose="020F0502020204030204" pitchFamily="34" charset="0"/>
                        </a:rPr>
                        <a:t>Principal DPPO</a:t>
                      </a:r>
                    </a:p>
                  </a:txBody>
                  <a:tcPr anchor="b">
                    <a:lnL w="9525" cap="flat" cmpd="sng" algn="ctr">
                      <a:solidFill>
                        <a:schemeClr val="accent2">
                          <a:lumMod val="75000"/>
                        </a:schemeClr>
                      </a:solidFill>
                      <a:prstDash val="solid"/>
                      <a:round/>
                      <a:headEnd type="none" w="med" len="med"/>
                      <a:tailEnd type="none" w="med" len="med"/>
                    </a:lnL>
                    <a:lnR w="9525" cap="flat" cmpd="sng" algn="ctr">
                      <a:solidFill>
                        <a:schemeClr val="accent2"/>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590796116"/>
                  </a:ext>
                </a:extLst>
              </a:tr>
              <a:tr h="262910">
                <a:tc>
                  <a:txBody>
                    <a:bodyPr/>
                    <a:lstStyle/>
                    <a:p>
                      <a:pPr marL="0" marR="0" lvl="0" indent="0" algn="l" defTabSz="777240" rtl="0" eaLnBrk="1" fontAlgn="auto" latinLnBrk="0" hangingPunct="1">
                        <a:lnSpc>
                          <a:spcPct val="80000"/>
                        </a:lnSpc>
                        <a:spcBef>
                          <a:spcPts val="0"/>
                        </a:spcBef>
                        <a:spcAft>
                          <a:spcPts val="0"/>
                        </a:spcAft>
                        <a:buClrTx/>
                        <a:buSzTx/>
                        <a:buFontTx/>
                        <a:buNone/>
                        <a:tabLst/>
                        <a:defRPr/>
                      </a:pPr>
                      <a:r>
                        <a:rPr lang="en-US" sz="1100" b="1">
                          <a:latin typeface="TradeGothic LT Light"/>
                          <a:cs typeface="Calibri" panose="020F0502020204030204" pitchFamily="34" charset="0"/>
                        </a:rPr>
                        <a:t>BENEFIT OVERVIEW</a:t>
                      </a:r>
                    </a:p>
                  </a:txBody>
                  <a:tcPr>
                    <a:lnR w="12700" cap="flat" cmpd="sng" algn="ctr">
                      <a:solidFill>
                        <a:schemeClr val="accent6"/>
                      </a:solidFill>
                      <a:prstDash val="solid"/>
                      <a:round/>
                      <a:headEnd type="none" w="med" len="med"/>
                      <a:tailEnd type="none" w="med" len="med"/>
                    </a:lnR>
                    <a:lnB w="9525" cap="flat" cmpd="sng" algn="ctr">
                      <a:solidFill>
                        <a:schemeClr val="accent6"/>
                      </a:solidFill>
                      <a:prstDash val="solid"/>
                      <a:round/>
                      <a:headEnd type="none" w="med" len="med"/>
                      <a:tailEnd type="none" w="med" len="med"/>
                    </a:lnB>
                  </a:tcPr>
                </a:tc>
                <a:tc>
                  <a:txBody>
                    <a:bodyPr/>
                    <a:lstStyle/>
                    <a:p>
                      <a:pPr algn="ctr">
                        <a:lnSpc>
                          <a:spcPct val="80000"/>
                        </a:lnSpc>
                      </a:pPr>
                      <a:r>
                        <a:rPr lang="en-US" sz="1200" b="1" dirty="0">
                          <a:latin typeface="TradeGothic LT Light"/>
                          <a:cs typeface="Calibri" panose="020F0502020204030204" pitchFamily="34" charset="0"/>
                        </a:rPr>
                        <a:t>In-Network</a:t>
                      </a:r>
                    </a:p>
                  </a:txBody>
                  <a:tcPr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tc>
                  <a:txBody>
                    <a:bodyPr/>
                    <a:lstStyle/>
                    <a:p>
                      <a:pPr algn="ctr">
                        <a:lnSpc>
                          <a:spcPct val="80000"/>
                        </a:lnSpc>
                      </a:pPr>
                      <a:r>
                        <a:rPr lang="en-US" sz="1200" b="1" dirty="0">
                          <a:latin typeface="TradeGothic LT Light"/>
                          <a:cs typeface="Calibri" panose="020F0502020204030204" pitchFamily="34" charset="0"/>
                        </a:rPr>
                        <a:t>Out-of-Network</a:t>
                      </a:r>
                    </a:p>
                  </a:txBody>
                  <a:tcPr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4026653354"/>
                  </a:ext>
                </a:extLst>
              </a:tr>
              <a:tr h="341535">
                <a:tc>
                  <a:txBody>
                    <a:bodyPr/>
                    <a:lstStyle/>
                    <a:p>
                      <a:pPr>
                        <a:lnSpc>
                          <a:spcPct val="80000"/>
                        </a:lnSpc>
                      </a:pPr>
                      <a:r>
                        <a:rPr lang="en-US" sz="900" b="1" dirty="0">
                          <a:latin typeface="TradeGothic LT Light"/>
                          <a:cs typeface="Calibri" panose="020F0502020204030204" pitchFamily="34" charset="0"/>
                        </a:rPr>
                        <a:t>ANNUAL DEDUCTIBLE </a:t>
                      </a:r>
                      <a:r>
                        <a:rPr lang="en-US" sz="900" dirty="0">
                          <a:latin typeface="TradeGothic LT Light"/>
                          <a:cs typeface="Calibri" panose="020F0502020204030204" pitchFamily="34" charset="0"/>
                        </a:rPr>
                        <a:t>(single/family)</a:t>
                      </a:r>
                    </a:p>
                  </a:txBody>
                  <a:tcPr anchor="ctr">
                    <a:lnR w="12700"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algn="ctr">
                        <a:lnSpc>
                          <a:spcPct val="80000"/>
                        </a:lnSpc>
                      </a:pPr>
                      <a:r>
                        <a:rPr lang="en-US" sz="1200" dirty="0">
                          <a:latin typeface="TradeGothic LT Light"/>
                          <a:cs typeface="Calibri" panose="020F0502020204030204" pitchFamily="34" charset="0"/>
                        </a:rPr>
                        <a:t>$50 / $150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tc>
                  <a:txBody>
                    <a:bodyPr/>
                    <a:lstStyle/>
                    <a:p>
                      <a:pPr algn="ctr">
                        <a:lnSpc>
                          <a:spcPct val="80000"/>
                        </a:lnSpc>
                      </a:pPr>
                      <a:r>
                        <a:rPr lang="en-US" sz="1200" dirty="0">
                          <a:latin typeface="TradeGothic LT Light"/>
                          <a:cs typeface="Calibri" panose="020F0502020204030204" pitchFamily="34" charset="0"/>
                        </a:rPr>
                        <a:t>$50 / $150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4074761962"/>
                  </a:ext>
                </a:extLst>
              </a:tr>
              <a:tr h="262910">
                <a:tc>
                  <a:txBody>
                    <a:bodyPr/>
                    <a:lstStyle/>
                    <a:p>
                      <a:pPr>
                        <a:lnSpc>
                          <a:spcPct val="80000"/>
                        </a:lnSpc>
                      </a:pPr>
                      <a:r>
                        <a:rPr lang="en-US" sz="900" b="1" dirty="0">
                          <a:latin typeface="TradeGothic LT Light"/>
                          <a:cs typeface="Calibri" panose="020F0502020204030204" pitchFamily="34" charset="0"/>
                        </a:rPr>
                        <a:t>ANNUAL MAXIMUM</a:t>
                      </a:r>
                    </a:p>
                  </a:txBody>
                  <a:tcPr anchor="ctr">
                    <a:lnR w="12700"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algn="ctr">
                        <a:lnSpc>
                          <a:spcPct val="80000"/>
                        </a:lnSpc>
                      </a:pPr>
                      <a:r>
                        <a:rPr lang="en-US" sz="1200" dirty="0">
                          <a:latin typeface="TradeGothic LT Light"/>
                          <a:cs typeface="Calibri" panose="020F0502020204030204" pitchFamily="34" charset="0"/>
                        </a:rPr>
                        <a:t>$2,250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tc>
                  <a:txBody>
                    <a:bodyPr/>
                    <a:lstStyle/>
                    <a:p>
                      <a:pPr algn="ctr">
                        <a:lnSpc>
                          <a:spcPct val="80000"/>
                        </a:lnSpc>
                      </a:pPr>
                      <a:r>
                        <a:rPr lang="en-US" sz="1200" dirty="0">
                          <a:latin typeface="TradeGothic LT Light"/>
                          <a:cs typeface="Calibri" panose="020F0502020204030204" pitchFamily="34" charset="0"/>
                        </a:rPr>
                        <a:t>$1,750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3666503623"/>
                  </a:ext>
                </a:extLst>
              </a:tr>
              <a:tr h="607071">
                <a:tc>
                  <a:txBody>
                    <a:bodyPr/>
                    <a:lstStyle/>
                    <a:p>
                      <a:pPr>
                        <a:lnSpc>
                          <a:spcPct val="80000"/>
                        </a:lnSpc>
                      </a:pPr>
                      <a:r>
                        <a:rPr lang="en-US" sz="1100" b="1" dirty="0">
                          <a:latin typeface="TradeGothic LT Light"/>
                          <a:cs typeface="Calibri" panose="020F0502020204030204" pitchFamily="34" charset="0"/>
                        </a:rPr>
                        <a:t>COVERED SERVICES</a:t>
                      </a:r>
                    </a:p>
                    <a:p>
                      <a:pPr marL="0" marR="0" lvl="0" indent="0" algn="l" defTabSz="777240" rtl="0" eaLnBrk="1" fontAlgn="auto" latinLnBrk="0" hangingPunct="1">
                        <a:lnSpc>
                          <a:spcPct val="80000"/>
                        </a:lnSpc>
                        <a:spcBef>
                          <a:spcPts val="0"/>
                        </a:spcBef>
                        <a:spcAft>
                          <a:spcPts val="0"/>
                        </a:spcAft>
                        <a:buClrTx/>
                        <a:buSzTx/>
                        <a:buFontTx/>
                        <a:buNone/>
                        <a:tabLst/>
                        <a:defRPr/>
                      </a:pPr>
                      <a:r>
                        <a:rPr lang="en-US" sz="900" b="1" dirty="0">
                          <a:latin typeface="TradeGothic LT Light"/>
                          <a:cs typeface="Calibri" panose="020F0502020204030204" pitchFamily="34" charset="0"/>
                        </a:rPr>
                        <a:t>PREVENTATIVE: </a:t>
                      </a:r>
                      <a:r>
                        <a:rPr lang="en-US" sz="900" dirty="0">
                          <a:latin typeface="TradeGothic LT Light"/>
                          <a:cs typeface="Calibri" panose="020F0502020204030204" pitchFamily="34" charset="0"/>
                        </a:rPr>
                        <a:t>Exams, X-rays, Cleanings, Fluoride Treatment</a:t>
                      </a:r>
                    </a:p>
                  </a:txBody>
                  <a:tcPr anchor="ctr">
                    <a:lnR w="12700"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algn="ctr">
                        <a:lnSpc>
                          <a:spcPct val="80000"/>
                        </a:lnSpc>
                      </a:pPr>
                      <a:r>
                        <a:rPr lang="en-US" sz="1200" dirty="0">
                          <a:latin typeface="TradeGothic LT Light"/>
                          <a:cs typeface="Calibri" panose="020F0502020204030204" pitchFamily="34" charset="0"/>
                        </a:rPr>
                        <a:t>100%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tc>
                  <a:txBody>
                    <a:bodyPr/>
                    <a:lstStyle/>
                    <a:p>
                      <a:pPr algn="ctr">
                        <a:lnSpc>
                          <a:spcPct val="80000"/>
                        </a:lnSpc>
                      </a:pPr>
                      <a:r>
                        <a:rPr lang="en-US" sz="1200" dirty="0">
                          <a:latin typeface="TradeGothic LT Light"/>
                          <a:cs typeface="Calibri" panose="020F0502020204030204" pitchFamily="34" charset="0"/>
                        </a:rPr>
                        <a:t>100%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2391453356"/>
                  </a:ext>
                </a:extLst>
              </a:tr>
              <a:tr h="581554">
                <a:tc>
                  <a:txBody>
                    <a:bodyPr/>
                    <a:lstStyle/>
                    <a:p>
                      <a:pPr marL="0" marR="0" lvl="0" indent="0" algn="l" defTabSz="777240" rtl="0" eaLnBrk="1" fontAlgn="auto" latinLnBrk="0" hangingPunct="1">
                        <a:lnSpc>
                          <a:spcPct val="80000"/>
                        </a:lnSpc>
                        <a:spcBef>
                          <a:spcPts val="0"/>
                        </a:spcBef>
                        <a:spcAft>
                          <a:spcPts val="0"/>
                        </a:spcAft>
                        <a:buClrTx/>
                        <a:buSzTx/>
                        <a:buFontTx/>
                        <a:buNone/>
                        <a:tabLst/>
                        <a:defRPr/>
                      </a:pPr>
                      <a:r>
                        <a:rPr lang="en-US" sz="900" b="1" dirty="0">
                          <a:latin typeface="TradeGothic LT Light"/>
                          <a:cs typeface="Calibri" panose="020F0502020204030204" pitchFamily="34" charset="0"/>
                        </a:rPr>
                        <a:t>BASIC: </a:t>
                      </a:r>
                      <a:r>
                        <a:rPr lang="en-US" sz="900" dirty="0">
                          <a:latin typeface="TradeGothic LT Light"/>
                          <a:cs typeface="Calibri" panose="020F0502020204030204" pitchFamily="34" charset="0"/>
                        </a:rPr>
                        <a:t>Palliative Emergency Treatment, Sealants Fillings, Endodontics, Oral Surgery</a:t>
                      </a:r>
                    </a:p>
                  </a:txBody>
                  <a:tcPr anchor="ctr">
                    <a:lnR w="12700"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algn="ctr">
                        <a:lnSpc>
                          <a:spcPct val="80000"/>
                        </a:lnSpc>
                      </a:pPr>
                      <a:endParaRPr lang="en-US" sz="1200" dirty="0">
                        <a:latin typeface="TradeGothic LT Light"/>
                        <a:cs typeface="Calibri" panose="020F0502020204030204" pitchFamily="34" charset="0"/>
                      </a:endParaRPr>
                    </a:p>
                    <a:p>
                      <a:pPr algn="ctr">
                        <a:lnSpc>
                          <a:spcPct val="80000"/>
                        </a:lnSpc>
                      </a:pPr>
                      <a:r>
                        <a:rPr lang="en-US" sz="1200" dirty="0">
                          <a:latin typeface="TradeGothic LT Light"/>
                          <a:cs typeface="Calibri" panose="020F0502020204030204" pitchFamily="34" charset="0"/>
                        </a:rPr>
                        <a:t>90%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tc>
                  <a:txBody>
                    <a:bodyPr/>
                    <a:lstStyle/>
                    <a:p>
                      <a:pPr algn="ctr">
                        <a:lnSpc>
                          <a:spcPct val="80000"/>
                        </a:lnSpc>
                      </a:pPr>
                      <a:r>
                        <a:rPr lang="en-US" sz="1200" dirty="0">
                          <a:latin typeface="TradeGothic LT Light"/>
                          <a:cs typeface="Calibri" panose="020F0502020204030204" pitchFamily="34" charset="0"/>
                        </a:rPr>
                        <a:t>80%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74883844"/>
                  </a:ext>
                </a:extLst>
              </a:tr>
              <a:tr h="461026">
                <a:tc>
                  <a:txBody>
                    <a:bodyPr/>
                    <a:lstStyle/>
                    <a:p>
                      <a:pPr marL="0" marR="0" lvl="0" indent="0" algn="l" defTabSz="777240" rtl="0" eaLnBrk="1" fontAlgn="auto" latinLnBrk="0" hangingPunct="1">
                        <a:lnSpc>
                          <a:spcPct val="80000"/>
                        </a:lnSpc>
                        <a:spcBef>
                          <a:spcPts val="0"/>
                        </a:spcBef>
                        <a:spcAft>
                          <a:spcPts val="0"/>
                        </a:spcAft>
                        <a:buClrTx/>
                        <a:buSzTx/>
                        <a:buFontTx/>
                        <a:buNone/>
                        <a:tabLst/>
                        <a:defRPr/>
                      </a:pPr>
                      <a:r>
                        <a:rPr lang="en-US" sz="900" b="1" dirty="0">
                          <a:latin typeface="TradeGothic LT Light"/>
                          <a:cs typeface="Calibri" panose="020F0502020204030204" pitchFamily="34" charset="0"/>
                        </a:rPr>
                        <a:t>MAJOR: </a:t>
                      </a:r>
                      <a:r>
                        <a:rPr lang="en-US" sz="900" dirty="0">
                          <a:latin typeface="TradeGothic LT Light"/>
                          <a:cs typeface="Calibri" panose="020F0502020204030204" pitchFamily="34" charset="0"/>
                        </a:rPr>
                        <a:t>Crowns, Bridges, Dentures, Prosthetics, Inlays/Onlays</a:t>
                      </a:r>
                    </a:p>
                  </a:txBody>
                  <a:tcPr anchor="ctr">
                    <a:lnR w="12700"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algn="ctr">
                        <a:lnSpc>
                          <a:spcPct val="80000"/>
                        </a:lnSpc>
                      </a:pPr>
                      <a:r>
                        <a:rPr lang="en-US" sz="1200" dirty="0">
                          <a:latin typeface="TradeGothic LT Light"/>
                          <a:cs typeface="Calibri" panose="020F0502020204030204" pitchFamily="34" charset="0"/>
                        </a:rPr>
                        <a:t>60%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tc>
                  <a:txBody>
                    <a:bodyPr/>
                    <a:lstStyle/>
                    <a:p>
                      <a:pPr algn="ctr">
                        <a:lnSpc>
                          <a:spcPct val="80000"/>
                        </a:lnSpc>
                      </a:pPr>
                      <a:r>
                        <a:rPr lang="en-US" sz="1200" dirty="0">
                          <a:latin typeface="TradeGothic LT Light"/>
                          <a:cs typeface="Calibri" panose="020F0502020204030204" pitchFamily="34" charset="0"/>
                        </a:rPr>
                        <a:t>50%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3582045538"/>
                  </a:ext>
                </a:extLst>
              </a:tr>
              <a:tr h="461026">
                <a:tc>
                  <a:txBody>
                    <a:bodyPr/>
                    <a:lstStyle/>
                    <a:p>
                      <a:pPr marL="0" marR="0" lvl="0" indent="0" algn="l" defTabSz="777240" rtl="0" eaLnBrk="1" fontAlgn="auto" latinLnBrk="0" hangingPunct="1">
                        <a:lnSpc>
                          <a:spcPct val="80000"/>
                        </a:lnSpc>
                        <a:spcBef>
                          <a:spcPts val="0"/>
                        </a:spcBef>
                        <a:spcAft>
                          <a:spcPts val="0"/>
                        </a:spcAft>
                        <a:buClrTx/>
                        <a:buSzTx/>
                        <a:buFontTx/>
                        <a:buNone/>
                        <a:tabLst/>
                        <a:defRPr/>
                      </a:pPr>
                      <a:r>
                        <a:rPr lang="en-US" sz="900" b="1" dirty="0">
                          <a:latin typeface="TradeGothic LT Light"/>
                          <a:cs typeface="Calibri" panose="020F0502020204030204" pitchFamily="34" charset="0"/>
                        </a:rPr>
                        <a:t>ORTHODONTIA:</a:t>
                      </a:r>
                    </a:p>
                    <a:p>
                      <a:pPr marL="0" marR="0" lvl="0" indent="0" algn="l" defTabSz="777240" rtl="0" eaLnBrk="1" fontAlgn="auto" latinLnBrk="0" hangingPunct="1">
                        <a:lnSpc>
                          <a:spcPct val="80000"/>
                        </a:lnSpc>
                        <a:spcBef>
                          <a:spcPts val="0"/>
                        </a:spcBef>
                        <a:spcAft>
                          <a:spcPts val="0"/>
                        </a:spcAft>
                        <a:buClrTx/>
                        <a:buSzTx/>
                        <a:buFontTx/>
                        <a:buNone/>
                        <a:tabLst/>
                        <a:defRPr/>
                      </a:pPr>
                      <a:r>
                        <a:rPr lang="en-US" sz="900" b="0" dirty="0">
                          <a:latin typeface="TradeGothic LT Light"/>
                          <a:cs typeface="Calibri" panose="020F0502020204030204" pitchFamily="34" charset="0"/>
                        </a:rPr>
                        <a:t>Child(ren) only</a:t>
                      </a:r>
                    </a:p>
                  </a:txBody>
                  <a:tcPr anchor="ctr">
                    <a:lnR w="12700"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200" dirty="0">
                          <a:latin typeface="TradeGothic LT Light"/>
                          <a:cs typeface="Calibri" panose="020F0502020204030204" pitchFamily="34" charset="0"/>
                        </a:rPr>
                        <a:t>50% up to lifetime maximum of $1,500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200" dirty="0">
                          <a:latin typeface="TradeGothic LT Light"/>
                          <a:cs typeface="Calibri" panose="020F0502020204030204" pitchFamily="34" charset="0"/>
                        </a:rPr>
                        <a:t>50% up to lifetime maximum of $1,000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1827223248"/>
                  </a:ext>
                </a:extLst>
              </a:tr>
            </a:tbl>
          </a:graphicData>
        </a:graphic>
      </p:graphicFrame>
      <p:graphicFrame>
        <p:nvGraphicFramePr>
          <p:cNvPr id="2" name="Table 1">
            <a:extLst>
              <a:ext uri="{FF2B5EF4-FFF2-40B4-BE49-F238E27FC236}">
                <a16:creationId xmlns:a16="http://schemas.microsoft.com/office/drawing/2014/main" id="{4023BC1B-4204-2E9A-1167-CFAEEB544F73}"/>
              </a:ext>
            </a:extLst>
          </p:cNvPr>
          <p:cNvGraphicFramePr>
            <a:graphicFrameLocks noGrp="1"/>
          </p:cNvGraphicFramePr>
          <p:nvPr>
            <p:extLst>
              <p:ext uri="{D42A27DB-BD31-4B8C-83A1-F6EECF244321}">
                <p14:modId xmlns:p14="http://schemas.microsoft.com/office/powerpoint/2010/main" val="2061799280"/>
              </p:ext>
            </p:extLst>
          </p:nvPr>
        </p:nvGraphicFramePr>
        <p:xfrm>
          <a:off x="665737" y="5178388"/>
          <a:ext cx="7812523" cy="1451012"/>
        </p:xfrm>
        <a:graphic>
          <a:graphicData uri="http://schemas.openxmlformats.org/drawingml/2006/table">
            <a:tbl>
              <a:tblPr firstRow="1" bandRow="1">
                <a:tableStyleId>{2D5ABB26-0587-4C30-8999-92F81FD0307C}</a:tableStyleId>
              </a:tblPr>
              <a:tblGrid>
                <a:gridCol w="2994160">
                  <a:extLst>
                    <a:ext uri="{9D8B030D-6E8A-4147-A177-3AD203B41FA5}">
                      <a16:colId xmlns:a16="http://schemas.microsoft.com/office/drawing/2014/main" val="110485066"/>
                    </a:ext>
                  </a:extLst>
                </a:gridCol>
                <a:gridCol w="4818363">
                  <a:extLst>
                    <a:ext uri="{9D8B030D-6E8A-4147-A177-3AD203B41FA5}">
                      <a16:colId xmlns:a16="http://schemas.microsoft.com/office/drawing/2014/main" val="2482937278"/>
                    </a:ext>
                  </a:extLst>
                </a:gridCol>
              </a:tblGrid>
              <a:tr h="726731">
                <a:tc>
                  <a:txBody>
                    <a:bodyPr/>
                    <a:lstStyle/>
                    <a:p>
                      <a:pPr>
                        <a:lnSpc>
                          <a:spcPct val="80000"/>
                        </a:lnSpc>
                      </a:pPr>
                      <a:r>
                        <a:rPr lang="en-US" sz="1100" b="1" dirty="0">
                          <a:latin typeface="TradeGothic LT Light"/>
                          <a:cs typeface="Calibri" panose="020F0502020204030204" pitchFamily="34" charset="0"/>
                        </a:rPr>
                        <a:t>EMPLOYEE CONTRIBUTIONS </a:t>
                      </a:r>
                    </a:p>
                    <a:p>
                      <a:pPr>
                        <a:lnSpc>
                          <a:spcPct val="80000"/>
                        </a:lnSpc>
                      </a:pPr>
                      <a:r>
                        <a:rPr lang="en-US" sz="900" b="0" dirty="0">
                          <a:latin typeface="TradeGothic LT Light"/>
                          <a:cs typeface="Calibri" panose="020F0502020204030204" pitchFamily="34" charset="0"/>
                        </a:rPr>
                        <a:t>(</a:t>
                      </a:r>
                      <a:r>
                        <a:rPr lang="en-US" sz="900" b="0" dirty="0">
                          <a:latin typeface="TradeGothic LT Light"/>
                        </a:rPr>
                        <a:t>Weekly</a:t>
                      </a:r>
                      <a:r>
                        <a:rPr lang="en-US" sz="900" b="0" i="1" dirty="0">
                          <a:latin typeface="TradeGothic LT Light"/>
                          <a:cs typeface="Calibri" panose="020F0502020204030204" pitchFamily="34" charset="0"/>
                        </a:rPr>
                        <a:t>)</a:t>
                      </a:r>
                    </a:p>
                    <a:p>
                      <a:pPr>
                        <a:lnSpc>
                          <a:spcPct val="80000"/>
                        </a:lnSpc>
                      </a:pPr>
                      <a:endParaRPr lang="en-US" sz="900" b="0" i="1" dirty="0">
                        <a:latin typeface="TradeGothic LT Light"/>
                        <a:cs typeface="Calibri" panose="020F0502020204030204" pitchFamily="34" charset="0"/>
                      </a:endParaRPr>
                    </a:p>
                    <a:p>
                      <a:pPr algn="r">
                        <a:lnSpc>
                          <a:spcPct val="80000"/>
                        </a:lnSpc>
                      </a:pPr>
                      <a:r>
                        <a:rPr lang="en-US" sz="1200" b="1" i="0" dirty="0">
                          <a:latin typeface="TradeGothic LT Light"/>
                          <a:cs typeface="Calibri" panose="020F0502020204030204" pitchFamily="34" charset="0"/>
                        </a:rPr>
                        <a:t>EMPLOYEE ONLY</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lnSpc>
                          <a:spcPct val="80000"/>
                        </a:lnSpc>
                      </a:pPr>
                      <a:r>
                        <a:rPr lang="en-US" sz="1200" b="1" dirty="0">
                          <a:latin typeface="TradeGothic LT Light"/>
                          <a:cs typeface="Calibri" panose="020F0502020204030204" pitchFamily="34" charset="0"/>
                        </a:rPr>
                        <a:t>$8.98</a:t>
                      </a:r>
                      <a:endParaRPr lang="en-US" sz="1200" b="0" dirty="0">
                        <a:latin typeface="TradeGothic LT Light"/>
                        <a:cs typeface="Calibri" panose="020F0502020204030204" pitchFamily="34" charset="0"/>
                      </a:endParaRPr>
                    </a:p>
                  </a:txBody>
                  <a:tcPr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1709988780"/>
                  </a:ext>
                </a:extLst>
              </a:tr>
              <a:tr h="240640">
                <a:tc>
                  <a:txBody>
                    <a:bodyPr/>
                    <a:lstStyle/>
                    <a:p>
                      <a:pPr algn="r">
                        <a:lnSpc>
                          <a:spcPct val="80000"/>
                        </a:lnSpc>
                      </a:pPr>
                      <a:r>
                        <a:rPr lang="en-US" sz="1200" b="1" dirty="0">
                          <a:latin typeface="TradeGothic LT Light"/>
                          <a:cs typeface="Calibri" panose="020F0502020204030204" pitchFamily="34" charset="0"/>
                        </a:rPr>
                        <a:t>Employee + Spouse</a:t>
                      </a:r>
                      <a:endParaRPr lang="en-US" sz="900" b="1" dirty="0">
                        <a:latin typeface="TradeGothic LT Light"/>
                        <a:cs typeface="Calibri" panose="020F050202020403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lnSpc>
                          <a:spcPct val="80000"/>
                        </a:lnSpc>
                      </a:pPr>
                      <a:r>
                        <a:rPr lang="en-US" sz="1200" b="1" dirty="0">
                          <a:latin typeface="TradeGothic LT Light"/>
                          <a:cs typeface="Calibri" panose="020F0502020204030204" pitchFamily="34" charset="0"/>
                        </a:rPr>
                        <a:t>$18.66</a:t>
                      </a:r>
                      <a:endParaRPr lang="en-US" sz="1200" b="0" dirty="0">
                        <a:latin typeface="TradeGothic LT Light"/>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4125549400"/>
                  </a:ext>
                </a:extLst>
              </a:tr>
              <a:tr h="240640">
                <a:tc>
                  <a:txBody>
                    <a:bodyPr/>
                    <a:lstStyle/>
                    <a:p>
                      <a:pPr algn="r">
                        <a:lnSpc>
                          <a:spcPct val="80000"/>
                        </a:lnSpc>
                      </a:pPr>
                      <a:r>
                        <a:rPr lang="en-US" sz="1200" b="1" dirty="0">
                          <a:latin typeface="TradeGothic LT Light"/>
                          <a:cs typeface="Calibri" panose="020F0502020204030204" pitchFamily="34" charset="0"/>
                        </a:rPr>
                        <a:t>Employee + Child(ren)</a:t>
                      </a:r>
                      <a:endParaRPr lang="en-US" sz="900" b="1" dirty="0">
                        <a:latin typeface="TradeGothic LT Light"/>
                        <a:cs typeface="Calibri" panose="020F050202020403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lnSpc>
                          <a:spcPct val="80000"/>
                        </a:lnSpc>
                      </a:pPr>
                      <a:r>
                        <a:rPr lang="en-US" sz="1200" b="1" dirty="0">
                          <a:latin typeface="TradeGothic LT Light"/>
                          <a:cs typeface="Calibri" panose="020F0502020204030204" pitchFamily="34" charset="0"/>
                        </a:rPr>
                        <a:t>$23.57</a:t>
                      </a:r>
                      <a:endParaRPr lang="en-US" sz="1200" b="0" dirty="0">
                        <a:latin typeface="TradeGothic LT Light"/>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919708479"/>
                  </a:ext>
                </a:extLst>
              </a:tr>
              <a:tr h="240640">
                <a:tc>
                  <a:txBody>
                    <a:bodyPr/>
                    <a:lstStyle/>
                    <a:p>
                      <a:pPr algn="r">
                        <a:lnSpc>
                          <a:spcPct val="80000"/>
                        </a:lnSpc>
                      </a:pPr>
                      <a:r>
                        <a:rPr lang="en-US" sz="1200" b="1" dirty="0">
                          <a:latin typeface="TradeGothic LT Light"/>
                          <a:cs typeface="Calibri" panose="020F0502020204030204" pitchFamily="34" charset="0"/>
                        </a:rPr>
                        <a:t>Employee + Family</a:t>
                      </a:r>
                      <a:endParaRPr lang="en-US" sz="900" b="1" dirty="0">
                        <a:latin typeface="TradeGothic LT Light"/>
                        <a:cs typeface="Calibri" panose="020F0502020204030204" pitchFamily="34"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lnSpc>
                          <a:spcPct val="80000"/>
                        </a:lnSpc>
                      </a:pPr>
                      <a:r>
                        <a:rPr lang="en-US" sz="1200" b="1" dirty="0">
                          <a:latin typeface="TradeGothic LT Light"/>
                          <a:cs typeface="Calibri" panose="020F0502020204030204" pitchFamily="34" charset="0"/>
                        </a:rPr>
                        <a:t>$34.99</a:t>
                      </a:r>
                      <a:endParaRPr lang="en-US" sz="1200" b="0" dirty="0">
                        <a:latin typeface="TradeGothic LT Light"/>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DFF6FD"/>
                    </a:solidFill>
                  </a:tcPr>
                </a:tc>
                <a:extLst>
                  <a:ext uri="{0D108BD9-81ED-4DB2-BD59-A6C34878D82A}">
                    <a16:rowId xmlns:a16="http://schemas.microsoft.com/office/drawing/2014/main" val="841820249"/>
                  </a:ext>
                </a:extLst>
              </a:tr>
            </a:tbl>
          </a:graphicData>
        </a:graphic>
      </p:graphicFrame>
      <p:pic>
        <p:nvPicPr>
          <p:cNvPr id="5" name="Picture 2">
            <a:extLst>
              <a:ext uri="{FF2B5EF4-FFF2-40B4-BE49-F238E27FC236}">
                <a16:creationId xmlns:a16="http://schemas.microsoft.com/office/drawing/2014/main" id="{63F38D62-1B72-57FE-6A5D-EE4BAC714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926" y="414837"/>
            <a:ext cx="2209435" cy="64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D6D-6EED-4CD8-B740-11AD666B1AB9}"/>
              </a:ext>
            </a:extLst>
          </p:cNvPr>
          <p:cNvSpPr>
            <a:spLocks noGrp="1"/>
          </p:cNvSpPr>
          <p:nvPr>
            <p:ph type="title"/>
          </p:nvPr>
        </p:nvSpPr>
        <p:spPr>
          <a:xfrm>
            <a:off x="609600" y="169985"/>
            <a:ext cx="8153400" cy="990600"/>
          </a:xfrm>
        </p:spPr>
        <p:txBody>
          <a:bodyPr/>
          <a:lstStyle/>
          <a:p>
            <a:r>
              <a:rPr lang="en-US" sz="3600" dirty="0">
                <a:solidFill>
                  <a:schemeClr val="tx1"/>
                </a:solidFill>
                <a:latin typeface="TradeGothic LT Light" panose="02000503020000020004"/>
              </a:rPr>
              <a:t>Vision Benefits –			</a:t>
            </a:r>
            <a:br>
              <a:rPr lang="en-US" sz="3600" dirty="0">
                <a:solidFill>
                  <a:schemeClr val="tx1"/>
                </a:solidFill>
                <a:latin typeface="TradeGothic LT Light" panose="02000503020000020004"/>
              </a:rPr>
            </a:br>
            <a:r>
              <a:rPr lang="en-US" sz="3200" dirty="0">
                <a:solidFill>
                  <a:schemeClr val="tx1"/>
                </a:solidFill>
                <a:latin typeface="TradeGothic LT Light" panose="02000503020000020004"/>
              </a:rPr>
              <a:t>(VSP’s </a:t>
            </a:r>
            <a:r>
              <a:rPr lang="en-US" sz="3200" i="1" dirty="0">
                <a:solidFill>
                  <a:schemeClr val="tx1"/>
                </a:solidFill>
                <a:latin typeface="TradeGothic LT Light" panose="02000503020000020004"/>
              </a:rPr>
              <a:t>Choice</a:t>
            </a:r>
            <a:r>
              <a:rPr lang="en-US" sz="3200" dirty="0">
                <a:solidFill>
                  <a:schemeClr val="tx1"/>
                </a:solidFill>
                <a:latin typeface="TradeGothic LT Light" panose="02000503020000020004"/>
              </a:rPr>
              <a:t> Network) </a:t>
            </a:r>
            <a:endParaRPr lang="en-US" sz="3600" dirty="0">
              <a:solidFill>
                <a:schemeClr val="tx1"/>
              </a:solidFill>
              <a:latin typeface="TradeGothic LT Light" panose="02000503020000020004"/>
            </a:endParaRPr>
          </a:p>
        </p:txBody>
      </p:sp>
      <p:sp>
        <p:nvSpPr>
          <p:cNvPr id="5" name="Slide Number Placeholder 4">
            <a:extLst>
              <a:ext uri="{FF2B5EF4-FFF2-40B4-BE49-F238E27FC236}">
                <a16:creationId xmlns:a16="http://schemas.microsoft.com/office/drawing/2014/main" id="{A266B168-7D8B-4478-9F67-99D05DB3E2F8}"/>
              </a:ext>
            </a:extLst>
          </p:cNvPr>
          <p:cNvSpPr>
            <a:spLocks noGrp="1"/>
          </p:cNvSpPr>
          <p:nvPr>
            <p:ph type="sldNum" sz="quarter" idx="12"/>
          </p:nvPr>
        </p:nvSpPr>
        <p:spPr>
          <a:xfrm>
            <a:off x="1089452" y="5353926"/>
            <a:ext cx="6858000" cy="355002"/>
          </a:xfrm>
        </p:spPr>
        <p:txBody>
          <a:bodyPr>
            <a:normAutofit fontScale="92500" lnSpcReduction="10000"/>
          </a:bodyPr>
          <a:lstStyle/>
          <a:p>
            <a:fld id="{A428D925-84C7-482B-9F47-DE0C49A91A07}" type="slidenum">
              <a:rPr lang="en-US" sz="2000" smtClean="0">
                <a:latin typeface="Calibri" panose="020F0502020204030204" pitchFamily="34" charset="0"/>
                <a:cs typeface="Calibri" panose="020F0502020204030204" pitchFamily="34" charset="0"/>
              </a:rPr>
              <a:t>22</a:t>
            </a:fld>
            <a:endParaRPr lang="en-US" sz="200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5D05CBE3-671F-1AF5-30BA-678DCCDEF871}"/>
              </a:ext>
            </a:extLst>
          </p:cNvPr>
          <p:cNvGraphicFramePr>
            <a:graphicFrameLocks noGrp="1"/>
          </p:cNvGraphicFramePr>
          <p:nvPr>
            <p:extLst>
              <p:ext uri="{D42A27DB-BD31-4B8C-83A1-F6EECF244321}">
                <p14:modId xmlns:p14="http://schemas.microsoft.com/office/powerpoint/2010/main" val="579190024"/>
              </p:ext>
            </p:extLst>
          </p:nvPr>
        </p:nvGraphicFramePr>
        <p:xfrm>
          <a:off x="1127552" y="5501927"/>
          <a:ext cx="6819900" cy="1251903"/>
        </p:xfrm>
        <a:graphic>
          <a:graphicData uri="http://schemas.openxmlformats.org/drawingml/2006/table">
            <a:tbl>
              <a:tblPr firstRow="1" bandRow="1">
                <a:tableStyleId>{2D5ABB26-0587-4C30-8999-92F81FD0307C}</a:tableStyleId>
              </a:tblPr>
              <a:tblGrid>
                <a:gridCol w="2481546">
                  <a:extLst>
                    <a:ext uri="{9D8B030D-6E8A-4147-A177-3AD203B41FA5}">
                      <a16:colId xmlns:a16="http://schemas.microsoft.com/office/drawing/2014/main" val="376932075"/>
                    </a:ext>
                  </a:extLst>
                </a:gridCol>
                <a:gridCol w="4338354">
                  <a:extLst>
                    <a:ext uri="{9D8B030D-6E8A-4147-A177-3AD203B41FA5}">
                      <a16:colId xmlns:a16="http://schemas.microsoft.com/office/drawing/2014/main" val="826934155"/>
                    </a:ext>
                  </a:extLst>
                </a:gridCol>
              </a:tblGrid>
              <a:tr h="462091">
                <a:tc>
                  <a:txBody>
                    <a:bodyPr/>
                    <a:lstStyle/>
                    <a:p>
                      <a:pPr>
                        <a:lnSpc>
                          <a:spcPct val="80000"/>
                        </a:lnSpc>
                      </a:pPr>
                      <a:r>
                        <a:rPr lang="en-US" sz="1400" b="1" dirty="0">
                          <a:latin typeface="TradeGothic LT Light"/>
                          <a:cs typeface="Calibri" panose="020F0502020204030204" pitchFamily="34" charset="0"/>
                        </a:rPr>
                        <a:t>EMPLOYEE CONTRIBUTIONS </a:t>
                      </a:r>
                    </a:p>
                    <a:p>
                      <a:pPr>
                        <a:lnSpc>
                          <a:spcPct val="80000"/>
                        </a:lnSpc>
                      </a:pPr>
                      <a:r>
                        <a:rPr lang="en-US" sz="1050" b="0" dirty="0">
                          <a:latin typeface="TradeGothic LT Light"/>
                          <a:cs typeface="Calibri" panose="020F0502020204030204" pitchFamily="34" charset="0"/>
                        </a:rPr>
                        <a:t>(</a:t>
                      </a:r>
                      <a:r>
                        <a:rPr lang="en-US" sz="1050" b="0" dirty="0">
                          <a:latin typeface="TradeGothic LT Light"/>
                        </a:rPr>
                        <a:t>Weekly</a:t>
                      </a:r>
                      <a:r>
                        <a:rPr lang="en-US" sz="1050" b="0" i="1" dirty="0">
                          <a:latin typeface="TradeGothic LT Light"/>
                          <a:cs typeface="Calibri" panose="020F0502020204030204" pitchFamily="34" charset="0"/>
                        </a:rPr>
                        <a:t>)</a:t>
                      </a:r>
                      <a:endParaRPr lang="en-US" sz="1100" b="0" i="1" dirty="0">
                        <a:latin typeface="TradeGothic LT Light"/>
                        <a:cs typeface="Calibri" panose="020F0502020204030204" pitchFamily="34" charset="0"/>
                      </a:endParaRPr>
                    </a:p>
                    <a:p>
                      <a:pPr algn="r">
                        <a:lnSpc>
                          <a:spcPct val="80000"/>
                        </a:lnSpc>
                      </a:pPr>
                      <a:r>
                        <a:rPr lang="en-US" sz="1100" b="1" i="0" dirty="0">
                          <a:latin typeface="TradeGothic LT Light"/>
                          <a:cs typeface="Calibri" panose="020F0502020204030204" pitchFamily="34" charset="0"/>
                        </a:rPr>
                        <a:t>EMPLOYEE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200" b="1" dirty="0">
                          <a:latin typeface="TradeGothic LT Light"/>
                          <a:cs typeface="Calibri" panose="020F0502020204030204" pitchFamily="34" charset="0"/>
                        </a:rPr>
                        <a:t>$1.03</a:t>
                      </a:r>
                      <a:endParaRPr lang="en-US" sz="1200" b="0" dirty="0">
                        <a:latin typeface="TradeGothic LT Light"/>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6FD"/>
                    </a:solidFill>
                  </a:tcPr>
                </a:tc>
                <a:extLst>
                  <a:ext uri="{0D108BD9-81ED-4DB2-BD59-A6C34878D82A}">
                    <a16:rowId xmlns:a16="http://schemas.microsoft.com/office/drawing/2014/main" val="350567995"/>
                  </a:ext>
                </a:extLst>
              </a:tr>
              <a:tr h="211442">
                <a:tc>
                  <a:txBody>
                    <a:bodyPr/>
                    <a:lstStyle/>
                    <a:p>
                      <a:pPr algn="r">
                        <a:lnSpc>
                          <a:spcPct val="80000"/>
                        </a:lnSpc>
                      </a:pPr>
                      <a:r>
                        <a:rPr lang="en-US" sz="1200" b="1" dirty="0">
                          <a:latin typeface="TradeGothic LT Light"/>
                          <a:cs typeface="Calibri" panose="020F0502020204030204" pitchFamily="34" charset="0"/>
                        </a:rPr>
                        <a:t>Employee + Spouse</a:t>
                      </a:r>
                      <a:endParaRPr lang="en-US" sz="900" b="1" dirty="0">
                        <a:latin typeface="TradeGothic LT Ligh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200" b="1" dirty="0">
                          <a:latin typeface="TradeGothic LT Light"/>
                          <a:cs typeface="Calibri" panose="020F0502020204030204" pitchFamily="34" charset="0"/>
                        </a:rPr>
                        <a:t>$2.24</a:t>
                      </a:r>
                      <a:endParaRPr lang="en-US" sz="1200" b="0" dirty="0">
                        <a:latin typeface="TradeGothic LT Ligh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6FD"/>
                    </a:solidFill>
                  </a:tcPr>
                </a:tc>
                <a:extLst>
                  <a:ext uri="{0D108BD9-81ED-4DB2-BD59-A6C34878D82A}">
                    <a16:rowId xmlns:a16="http://schemas.microsoft.com/office/drawing/2014/main" val="3174149242"/>
                  </a:ext>
                </a:extLst>
              </a:tr>
              <a:tr h="211442">
                <a:tc>
                  <a:txBody>
                    <a:bodyPr/>
                    <a:lstStyle/>
                    <a:p>
                      <a:pPr algn="r">
                        <a:lnSpc>
                          <a:spcPct val="80000"/>
                        </a:lnSpc>
                      </a:pPr>
                      <a:r>
                        <a:rPr lang="en-US" sz="1200" b="1" dirty="0">
                          <a:latin typeface="TradeGothic LT Light"/>
                          <a:cs typeface="Calibri" panose="020F0502020204030204" pitchFamily="34" charset="0"/>
                        </a:rPr>
                        <a:t>Employee + Child(ren)</a:t>
                      </a:r>
                      <a:endParaRPr lang="en-US" sz="900" b="1" dirty="0">
                        <a:latin typeface="TradeGothic LT Ligh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200" b="1" dirty="0">
                          <a:latin typeface="TradeGothic LT Light"/>
                          <a:cs typeface="Calibri" panose="020F0502020204030204" pitchFamily="34" charset="0"/>
                        </a:rPr>
                        <a:t>$2.42</a:t>
                      </a:r>
                      <a:endParaRPr lang="en-US" sz="1200" b="0" dirty="0">
                        <a:latin typeface="TradeGothic LT Ligh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6FD"/>
                    </a:solidFill>
                  </a:tcPr>
                </a:tc>
                <a:extLst>
                  <a:ext uri="{0D108BD9-81ED-4DB2-BD59-A6C34878D82A}">
                    <a16:rowId xmlns:a16="http://schemas.microsoft.com/office/drawing/2014/main" val="1880254137"/>
                  </a:ext>
                </a:extLst>
              </a:tr>
              <a:tr h="211442">
                <a:tc>
                  <a:txBody>
                    <a:bodyPr/>
                    <a:lstStyle/>
                    <a:p>
                      <a:pPr algn="r">
                        <a:lnSpc>
                          <a:spcPct val="80000"/>
                        </a:lnSpc>
                      </a:pPr>
                      <a:r>
                        <a:rPr lang="en-US" sz="1100" b="1" dirty="0">
                          <a:latin typeface="TradeGothic LT Light"/>
                          <a:cs typeface="Calibri" panose="020F0502020204030204" pitchFamily="34" charset="0"/>
                        </a:rPr>
                        <a:t>FAMILY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US" sz="1200" b="1" dirty="0">
                          <a:latin typeface="TradeGothic LT Light"/>
                          <a:cs typeface="Calibri" panose="020F0502020204030204" pitchFamily="34" charset="0"/>
                        </a:rPr>
                        <a:t>$3.91</a:t>
                      </a:r>
                      <a:endParaRPr lang="en-US" sz="1200" b="0" dirty="0">
                        <a:latin typeface="TradeGothic LT Ligh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6FD"/>
                    </a:solidFill>
                  </a:tcPr>
                </a:tc>
                <a:extLst>
                  <a:ext uri="{0D108BD9-81ED-4DB2-BD59-A6C34878D82A}">
                    <a16:rowId xmlns:a16="http://schemas.microsoft.com/office/drawing/2014/main" val="2032745837"/>
                  </a:ext>
                </a:extLst>
              </a:tr>
            </a:tbl>
          </a:graphicData>
        </a:graphic>
      </p:graphicFrame>
      <p:pic>
        <p:nvPicPr>
          <p:cNvPr id="4" name="Picture 2">
            <a:extLst>
              <a:ext uri="{FF2B5EF4-FFF2-40B4-BE49-F238E27FC236}">
                <a16:creationId xmlns:a16="http://schemas.microsoft.com/office/drawing/2014/main" id="{00DD04AD-3880-7324-FA23-D6E1F9EFE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7309"/>
            <a:ext cx="220943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E8BAC4A-8DDD-20C1-EB08-F9D04D7A22FF}"/>
              </a:ext>
            </a:extLst>
          </p:cNvPr>
          <p:cNvPicPr>
            <a:picLocks noChangeAspect="1"/>
          </p:cNvPicPr>
          <p:nvPr/>
        </p:nvPicPr>
        <p:blipFill>
          <a:blip r:embed="rId4"/>
          <a:stretch>
            <a:fillRect/>
          </a:stretch>
        </p:blipFill>
        <p:spPr>
          <a:xfrm>
            <a:off x="1154869" y="1270491"/>
            <a:ext cx="6781800" cy="4185896"/>
          </a:xfrm>
          <a:prstGeom prst="rect">
            <a:avLst/>
          </a:prstGeom>
        </p:spPr>
      </p:pic>
    </p:spTree>
    <p:extLst>
      <p:ext uri="{BB962C8B-B14F-4D97-AF65-F5344CB8AC3E}">
        <p14:creationId xmlns:p14="http://schemas.microsoft.com/office/powerpoint/2010/main" val="57381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eaLnBrk="1" hangingPunct="1"/>
            <a:r>
              <a:rPr lang="en-US" dirty="0">
                <a:solidFill>
                  <a:schemeClr val="tx1"/>
                </a:solidFill>
              </a:rPr>
              <a:t>Life Insurance – </a:t>
            </a:r>
          </a:p>
        </p:txBody>
      </p:sp>
      <p:graphicFrame>
        <p:nvGraphicFramePr>
          <p:cNvPr id="2" name="Table 1">
            <a:extLst>
              <a:ext uri="{FF2B5EF4-FFF2-40B4-BE49-F238E27FC236}">
                <a16:creationId xmlns:a16="http://schemas.microsoft.com/office/drawing/2014/main" id="{7F0C3534-842A-47BE-B5A6-3B09E9FA597A}"/>
              </a:ext>
            </a:extLst>
          </p:cNvPr>
          <p:cNvGraphicFramePr>
            <a:graphicFrameLocks noGrp="1"/>
          </p:cNvGraphicFramePr>
          <p:nvPr>
            <p:extLst>
              <p:ext uri="{D42A27DB-BD31-4B8C-83A1-F6EECF244321}">
                <p14:modId xmlns:p14="http://schemas.microsoft.com/office/powerpoint/2010/main" val="3423136504"/>
              </p:ext>
            </p:extLst>
          </p:nvPr>
        </p:nvGraphicFramePr>
        <p:xfrm>
          <a:off x="495301" y="1743062"/>
          <a:ext cx="8153399" cy="994236"/>
        </p:xfrm>
        <a:graphic>
          <a:graphicData uri="http://schemas.openxmlformats.org/drawingml/2006/table">
            <a:tbl>
              <a:tblPr firstRow="1" bandRow="1">
                <a:tableStyleId>{85BE263C-DBD7-4A20-BB59-AAB30ACAA65A}</a:tableStyleId>
              </a:tblPr>
              <a:tblGrid>
                <a:gridCol w="2628900">
                  <a:extLst>
                    <a:ext uri="{9D8B030D-6E8A-4147-A177-3AD203B41FA5}">
                      <a16:colId xmlns:a16="http://schemas.microsoft.com/office/drawing/2014/main" val="3933617572"/>
                    </a:ext>
                  </a:extLst>
                </a:gridCol>
                <a:gridCol w="5524499">
                  <a:extLst>
                    <a:ext uri="{9D8B030D-6E8A-4147-A177-3AD203B41FA5}">
                      <a16:colId xmlns:a16="http://schemas.microsoft.com/office/drawing/2014/main" val="4252588312"/>
                    </a:ext>
                  </a:extLst>
                </a:gridCol>
              </a:tblGrid>
              <a:tr h="323676">
                <a:tc gridSpan="2">
                  <a:txBody>
                    <a:bodyPr/>
                    <a:lstStyle/>
                    <a:p>
                      <a:pPr algn="ctr"/>
                      <a:r>
                        <a:rPr lang="en-US" sz="1600" baseline="0" dirty="0">
                          <a:latin typeface="TradeGothic LT Light" panose="02000503020000020004"/>
                        </a:rPr>
                        <a:t>Employer-Paid Basic Life</a:t>
                      </a:r>
                      <a:endParaRPr lang="en-US" sz="1600" dirty="0">
                        <a:latin typeface="TradeGothic LT Light" panose="02000503020000020004"/>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300"/>
                    </a:solidFill>
                  </a:tcPr>
                </a:tc>
                <a:extLst>
                  <a:ext uri="{0D108BD9-81ED-4DB2-BD59-A6C34878D82A}">
                    <a16:rowId xmlns:a16="http://schemas.microsoft.com/office/drawing/2014/main" val="2231151003"/>
                  </a:ext>
                </a:extLst>
              </a:tr>
              <a:tr h="32367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latin typeface="TradeGothic LT Light" panose="02000503020000020004"/>
                        </a:rPr>
                        <a:t>Basic Life and AD&amp;D Insurance</a:t>
                      </a:r>
                      <a:endParaRPr lang="en-US" sz="1600" b="1" dirty="0">
                        <a:solidFill>
                          <a:schemeClr val="bg1"/>
                        </a:solidFill>
                        <a:latin typeface="TradeGothic LT Light" panose="020005030200000200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615995436"/>
                  </a:ext>
                </a:extLst>
              </a:tr>
              <a:tr h="323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latin typeface="TradeGothic LT Light" panose="02000503020000020004"/>
                        </a:rPr>
                        <a:t>Benefit</a:t>
                      </a:r>
                      <a:endParaRPr lang="en-US" sz="1400" dirty="0">
                        <a:latin typeface="TradeGothic LT Light" panose="020005030200000200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b="0" dirty="0">
                          <a:latin typeface="TradeGothic LT Light" panose="02000503020000020004"/>
                        </a:rPr>
                        <a:t>$50,000 (hourly); $100,000 (salary)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5771131"/>
                  </a:ext>
                </a:extLst>
              </a:tr>
            </a:tbl>
          </a:graphicData>
        </a:graphic>
      </p:graphicFrame>
      <p:graphicFrame>
        <p:nvGraphicFramePr>
          <p:cNvPr id="9" name="Table 8">
            <a:extLst>
              <a:ext uri="{FF2B5EF4-FFF2-40B4-BE49-F238E27FC236}">
                <a16:creationId xmlns:a16="http://schemas.microsoft.com/office/drawing/2014/main" id="{B124C981-3DD4-4163-9706-760E1B592212}"/>
              </a:ext>
            </a:extLst>
          </p:cNvPr>
          <p:cNvGraphicFramePr>
            <a:graphicFrameLocks noGrp="1"/>
          </p:cNvGraphicFramePr>
          <p:nvPr>
            <p:extLst>
              <p:ext uri="{D42A27DB-BD31-4B8C-83A1-F6EECF244321}">
                <p14:modId xmlns:p14="http://schemas.microsoft.com/office/powerpoint/2010/main" val="2732315340"/>
              </p:ext>
            </p:extLst>
          </p:nvPr>
        </p:nvGraphicFramePr>
        <p:xfrm>
          <a:off x="495300" y="2927322"/>
          <a:ext cx="8153400" cy="3054030"/>
        </p:xfrm>
        <a:graphic>
          <a:graphicData uri="http://schemas.openxmlformats.org/drawingml/2006/table">
            <a:tbl>
              <a:tblPr firstRow="1" bandRow="1">
                <a:tableStyleId>{85BE263C-DBD7-4A20-BB59-AAB30ACAA65A}</a:tableStyleId>
              </a:tblPr>
              <a:tblGrid>
                <a:gridCol w="2781300">
                  <a:extLst>
                    <a:ext uri="{9D8B030D-6E8A-4147-A177-3AD203B41FA5}">
                      <a16:colId xmlns:a16="http://schemas.microsoft.com/office/drawing/2014/main" val="20000"/>
                    </a:ext>
                  </a:extLst>
                </a:gridCol>
                <a:gridCol w="5372100">
                  <a:extLst>
                    <a:ext uri="{9D8B030D-6E8A-4147-A177-3AD203B41FA5}">
                      <a16:colId xmlns:a16="http://schemas.microsoft.com/office/drawing/2014/main" val="20001"/>
                    </a:ext>
                  </a:extLst>
                </a:gridCol>
              </a:tblGrid>
              <a:tr h="341365">
                <a:tc gridSpan="2">
                  <a:txBody>
                    <a:bodyPr/>
                    <a:lstStyle/>
                    <a:p>
                      <a:pPr algn="ctr"/>
                      <a:r>
                        <a:rPr lang="en-US" sz="1600" baseline="0" dirty="0">
                          <a:latin typeface="TradeGothic LT Light" panose="02000503020000020004"/>
                        </a:rPr>
                        <a:t>Employee-Paid Voluntary Life</a:t>
                      </a:r>
                      <a:endParaRPr lang="en-US" sz="1600" dirty="0">
                        <a:latin typeface="TradeGothic LT Light" panose="02000503020000020004"/>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34136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latin typeface="TradeGothic LT Light" panose="02000503020000020004"/>
                        </a:rPr>
                        <a:t>Supplemental Life and AD&amp;D Insurance</a:t>
                      </a:r>
                      <a:endParaRPr lang="en-US" sz="1600" b="1" dirty="0">
                        <a:solidFill>
                          <a:schemeClr val="bg1"/>
                        </a:solidFill>
                        <a:latin typeface="TradeGothic LT Light" panose="020005030200000200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341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latin typeface="TradeGothic LT Light" panose="02000503020000020004"/>
                        </a:rPr>
                        <a:t>EE Benefit</a:t>
                      </a:r>
                      <a:endParaRPr lang="en-US" sz="1400" dirty="0">
                        <a:latin typeface="TradeGothic LT Light" panose="020005030200000200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dirty="0">
                          <a:latin typeface="TradeGothic LT Light" panose="02000503020000020004"/>
                        </a:rPr>
                        <a:t>$10,000 increments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41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Guaranteed Issue (GI)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radeGothic LT Light" panose="02000503020000020004"/>
                        </a:rPr>
                        <a:t>For New Hires/First Time Enrollees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dirty="0">
                          <a:latin typeface="TradeGothic LT Light" panose="02000503020000020004"/>
                        </a:rPr>
                        <a:t>$150,000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0734347"/>
                  </a:ext>
                </a:extLst>
              </a:tr>
              <a:tr h="341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Minimum Benefit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dirty="0">
                          <a:latin typeface="TradeGothic LT Light" panose="02000503020000020004"/>
                        </a:rPr>
                        <a:t>$10,000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2094034"/>
                  </a:ext>
                </a:extLst>
              </a:tr>
              <a:tr h="341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Maximum Benefit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b="0" dirty="0">
                          <a:latin typeface="TradeGothic LT Light" panose="02000503020000020004"/>
                        </a:rPr>
                        <a:t>$250,000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41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Spouse Benefit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$5,000 increments up to $100,000 maximum (spouse coverage </a:t>
                      </a:r>
                      <a:r>
                        <a:rPr lang="en-US" sz="1400" b="0" dirty="0">
                          <a:latin typeface="TradeGothic LT Light" panose="02000503020000020004"/>
                        </a:rPr>
                        <a:t>cannot exceed 50%</a:t>
                      </a:r>
                      <a:r>
                        <a:rPr lang="en-US" sz="1400" dirty="0">
                          <a:latin typeface="TradeGothic LT Light" panose="02000503020000020004"/>
                        </a:rPr>
                        <a:t> of your own); GI - $30,000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41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adeGothic LT Light" panose="02000503020000020004"/>
                        </a:rPr>
                        <a:t>Child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400" dirty="0">
                          <a:latin typeface="TradeGothic LT Light" panose="02000503020000020004"/>
                        </a:rPr>
                        <a:t>$2,000 increments up to $10,000 maximum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393B2F2B-F6DB-B505-8640-936E33D5621A}"/>
              </a:ext>
            </a:extLst>
          </p:cNvPr>
          <p:cNvSpPr txBox="1"/>
          <p:nvPr/>
        </p:nvSpPr>
        <p:spPr>
          <a:xfrm>
            <a:off x="762000" y="6025061"/>
            <a:ext cx="3429000" cy="461665"/>
          </a:xfrm>
          <a:prstGeom prst="rect">
            <a:avLst/>
          </a:prstGeom>
          <a:noFill/>
        </p:spPr>
        <p:txBody>
          <a:bodyPr wrap="square">
            <a:spAutoFit/>
          </a:bodyPr>
          <a:lstStyle/>
          <a:p>
            <a:r>
              <a:rPr lang="en-US" sz="1200" dirty="0">
                <a:latin typeface="TradeGothic LT Light" panose="02000503020000020004"/>
              </a:rPr>
              <a:t>Basic Life Reductions – </a:t>
            </a:r>
          </a:p>
          <a:p>
            <a:pPr marL="171450" indent="-171450">
              <a:buFont typeface="Arial" panose="020B0604020202020204" pitchFamily="34" charset="0"/>
              <a:buChar char="•"/>
            </a:pPr>
            <a:r>
              <a:rPr lang="en-US" sz="1200" dirty="0">
                <a:latin typeface="TradeGothic LT Light" panose="02000503020000020004"/>
              </a:rPr>
              <a:t>At age 70, coverage amount reduces to 50%</a:t>
            </a:r>
          </a:p>
        </p:txBody>
      </p:sp>
      <p:sp>
        <p:nvSpPr>
          <p:cNvPr id="15" name="TextBox 14">
            <a:extLst>
              <a:ext uri="{FF2B5EF4-FFF2-40B4-BE49-F238E27FC236}">
                <a16:creationId xmlns:a16="http://schemas.microsoft.com/office/drawing/2014/main" id="{DFD71CA0-B95F-48BC-8EC7-C4D0CA045A37}"/>
              </a:ext>
            </a:extLst>
          </p:cNvPr>
          <p:cNvSpPr txBox="1"/>
          <p:nvPr/>
        </p:nvSpPr>
        <p:spPr>
          <a:xfrm>
            <a:off x="4838335" y="6027608"/>
            <a:ext cx="3429000" cy="646331"/>
          </a:xfrm>
          <a:prstGeom prst="rect">
            <a:avLst/>
          </a:prstGeom>
          <a:noFill/>
        </p:spPr>
        <p:txBody>
          <a:bodyPr wrap="square">
            <a:spAutoFit/>
          </a:bodyPr>
          <a:lstStyle/>
          <a:p>
            <a:r>
              <a:rPr lang="en-US" sz="1200" dirty="0">
                <a:latin typeface="TradeGothic LT Light" panose="02000503020000020004"/>
              </a:rPr>
              <a:t>Supplemental Life Reductions – </a:t>
            </a:r>
          </a:p>
          <a:p>
            <a:pPr marL="171450" indent="-171450" algn="r">
              <a:buFont typeface="Arial" panose="020B0604020202020204" pitchFamily="34" charset="0"/>
              <a:buChar char="•"/>
            </a:pPr>
            <a:r>
              <a:rPr lang="en-US" sz="1200" dirty="0">
                <a:latin typeface="TradeGothic LT Light" panose="02000503020000020004"/>
              </a:rPr>
              <a:t>At age 65, coverage amount reduces to 65%</a:t>
            </a:r>
          </a:p>
          <a:p>
            <a:pPr marL="171450" indent="-171450" algn="r">
              <a:buFont typeface="Arial" panose="020B0604020202020204" pitchFamily="34" charset="0"/>
              <a:buChar char="•"/>
            </a:pPr>
            <a:r>
              <a:rPr lang="en-US" sz="1200" dirty="0">
                <a:latin typeface="TradeGothic LT Light" panose="02000503020000020004"/>
              </a:rPr>
              <a:t>At age 70, coverage amount reduces to 50%</a:t>
            </a:r>
          </a:p>
        </p:txBody>
      </p:sp>
      <p:pic>
        <p:nvPicPr>
          <p:cNvPr id="3" name="Picture 2">
            <a:extLst>
              <a:ext uri="{FF2B5EF4-FFF2-40B4-BE49-F238E27FC236}">
                <a16:creationId xmlns:a16="http://schemas.microsoft.com/office/drawing/2014/main" id="{7349A063-4D63-D1E3-F686-791B88BB4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1644"/>
            <a:ext cx="2209435" cy="64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DD2B-9B7B-466E-BD93-E788DA9292D3}"/>
              </a:ext>
            </a:extLst>
          </p:cNvPr>
          <p:cNvSpPr>
            <a:spLocks noGrp="1"/>
          </p:cNvSpPr>
          <p:nvPr>
            <p:ph type="title"/>
          </p:nvPr>
        </p:nvSpPr>
        <p:spPr/>
        <p:txBody>
          <a:bodyPr/>
          <a:lstStyle/>
          <a:p>
            <a:r>
              <a:rPr lang="en-US" dirty="0">
                <a:solidFill>
                  <a:schemeClr val="tx1"/>
                </a:solidFill>
                <a:latin typeface="TradeGothic LT Light" panose="02000503020000020004"/>
              </a:rPr>
              <a:t>Accident Insurance – </a:t>
            </a:r>
          </a:p>
        </p:txBody>
      </p:sp>
      <p:sp>
        <p:nvSpPr>
          <p:cNvPr id="7" name="Content Placeholder 2">
            <a:extLst>
              <a:ext uri="{FF2B5EF4-FFF2-40B4-BE49-F238E27FC236}">
                <a16:creationId xmlns:a16="http://schemas.microsoft.com/office/drawing/2014/main" id="{25610950-73FC-4CE9-B17F-CDD5F01A91D7}"/>
              </a:ext>
            </a:extLst>
          </p:cNvPr>
          <p:cNvSpPr txBox="1">
            <a:spLocks/>
          </p:cNvSpPr>
          <p:nvPr/>
        </p:nvSpPr>
        <p:spPr bwMode="auto">
          <a:xfrm>
            <a:off x="609600" y="2057400"/>
            <a:ext cx="8153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a:latin typeface="TradeGothic LT Light" panose="02000503020000020004"/>
              </a:rPr>
              <a:t>How it Protects</a:t>
            </a:r>
          </a:p>
          <a:p>
            <a:pPr lvl="1"/>
            <a:r>
              <a:rPr lang="en-US" sz="2400" dirty="0">
                <a:latin typeface="TradeGothic LT Light" panose="02000503020000020004"/>
              </a:rPr>
              <a:t>Provides a lump-sum cash benefit if you or a covered family member is accidently injured </a:t>
            </a:r>
          </a:p>
          <a:p>
            <a:pPr lvl="1"/>
            <a:r>
              <a:rPr lang="en-US" sz="2400" dirty="0">
                <a:latin typeface="TradeGothic LT Light" panose="02000503020000020004"/>
              </a:rPr>
              <a:t>Covered injuries include broken bones, cuts, burns, eye injuries, ruptured discs, coma, etc.</a:t>
            </a:r>
          </a:p>
          <a:p>
            <a:r>
              <a:rPr lang="en-US" sz="2400" dirty="0">
                <a:latin typeface="TradeGothic LT Light" panose="02000503020000020004"/>
              </a:rPr>
              <a:t>You can use the payment as you see fit, such as to cover doctor visits, ambulance fees and hospital bills.</a:t>
            </a:r>
          </a:p>
          <a:p>
            <a:pPr lvl="1"/>
            <a:endParaRPr lang="en-US" dirty="0">
              <a:latin typeface="TradeGothic LT Light" panose="02000503020000020004"/>
            </a:endParaRPr>
          </a:p>
        </p:txBody>
      </p:sp>
      <p:pic>
        <p:nvPicPr>
          <p:cNvPr id="4" name="Picture 3">
            <a:extLst>
              <a:ext uri="{FF2B5EF4-FFF2-40B4-BE49-F238E27FC236}">
                <a16:creationId xmlns:a16="http://schemas.microsoft.com/office/drawing/2014/main" id="{E301C30A-059E-F27E-A100-4560FF01A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3225"/>
            <a:ext cx="2209435"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0525479-963F-7C4E-8F35-93438E3389FE}"/>
              </a:ext>
            </a:extLst>
          </p:cNvPr>
          <p:cNvGraphicFramePr>
            <a:graphicFrameLocks noGrp="1"/>
          </p:cNvGraphicFramePr>
          <p:nvPr>
            <p:extLst>
              <p:ext uri="{D42A27DB-BD31-4B8C-83A1-F6EECF244321}">
                <p14:modId xmlns:p14="http://schemas.microsoft.com/office/powerpoint/2010/main" val="1522951060"/>
              </p:ext>
            </p:extLst>
          </p:nvPr>
        </p:nvGraphicFramePr>
        <p:xfrm>
          <a:off x="1143000" y="2280919"/>
          <a:ext cx="6858000" cy="2296161"/>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886982870"/>
                    </a:ext>
                  </a:extLst>
                </a:gridCol>
                <a:gridCol w="3429000">
                  <a:extLst>
                    <a:ext uri="{9D8B030D-6E8A-4147-A177-3AD203B41FA5}">
                      <a16:colId xmlns:a16="http://schemas.microsoft.com/office/drawing/2014/main" val="422206545"/>
                    </a:ext>
                  </a:extLst>
                </a:gridCol>
              </a:tblGrid>
              <a:tr h="454185">
                <a:tc>
                  <a:txBody>
                    <a:bodyPr/>
                    <a:lstStyle/>
                    <a:p>
                      <a:r>
                        <a:rPr lang="en-US" dirty="0">
                          <a:latin typeface="TradeGothic LT Light" panose="02000503020000020004"/>
                        </a:rPr>
                        <a:t>Coverage Tier</a:t>
                      </a:r>
                    </a:p>
                  </a:txBody>
                  <a:tcPr>
                    <a:solidFill>
                      <a:schemeClr val="accent1"/>
                    </a:solidFill>
                  </a:tcPr>
                </a:tc>
                <a:tc>
                  <a:txBody>
                    <a:bodyPr/>
                    <a:lstStyle/>
                    <a:p>
                      <a:r>
                        <a:rPr lang="en-US" dirty="0">
                          <a:latin typeface="TradeGothic LT Light" panose="02000503020000020004"/>
                        </a:rPr>
                        <a:t>Weekly Rate</a:t>
                      </a:r>
                    </a:p>
                  </a:txBody>
                  <a:tcPr>
                    <a:solidFill>
                      <a:schemeClr val="accent1"/>
                    </a:solidFill>
                  </a:tcPr>
                </a:tc>
                <a:extLst>
                  <a:ext uri="{0D108BD9-81ED-4DB2-BD59-A6C34878D82A}">
                    <a16:rowId xmlns:a16="http://schemas.microsoft.com/office/drawing/2014/main" val="4132632848"/>
                  </a:ext>
                </a:extLst>
              </a:tr>
              <a:tr h="460494">
                <a:tc>
                  <a:txBody>
                    <a:bodyPr/>
                    <a:lstStyle/>
                    <a:p>
                      <a:r>
                        <a:rPr lang="en-US" dirty="0">
                          <a:latin typeface="TradeGothic LT Light" panose="02000503020000020004"/>
                        </a:rPr>
                        <a:t>Employee Only</a:t>
                      </a:r>
                    </a:p>
                  </a:txBody>
                  <a:tcPr/>
                </a:tc>
                <a:tc>
                  <a:txBody>
                    <a:bodyPr/>
                    <a:lstStyle/>
                    <a:p>
                      <a:r>
                        <a:rPr lang="en-US" dirty="0">
                          <a:latin typeface="TradeGothic LT Light" panose="02000503020000020004"/>
                        </a:rPr>
                        <a:t>$2.55</a:t>
                      </a:r>
                    </a:p>
                  </a:txBody>
                  <a:tcPr/>
                </a:tc>
                <a:extLst>
                  <a:ext uri="{0D108BD9-81ED-4DB2-BD59-A6C34878D82A}">
                    <a16:rowId xmlns:a16="http://schemas.microsoft.com/office/drawing/2014/main" val="1018324647"/>
                  </a:ext>
                </a:extLst>
              </a:tr>
              <a:tr h="460494">
                <a:tc>
                  <a:txBody>
                    <a:bodyPr/>
                    <a:lstStyle/>
                    <a:p>
                      <a:r>
                        <a:rPr lang="en-US" dirty="0">
                          <a:latin typeface="TradeGothic LT Light" panose="02000503020000020004"/>
                        </a:rPr>
                        <a:t>Employee + Spouse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adeGothic LT Light" panose="02000503020000020004"/>
                        </a:rPr>
                        <a:t>$4.17</a:t>
                      </a:r>
                    </a:p>
                  </a:txBody>
                  <a:tcPr/>
                </a:tc>
                <a:extLst>
                  <a:ext uri="{0D108BD9-81ED-4DB2-BD59-A6C34878D82A}">
                    <a16:rowId xmlns:a16="http://schemas.microsoft.com/office/drawing/2014/main" val="1695523433"/>
                  </a:ext>
                </a:extLst>
              </a:tr>
              <a:tr h="460494">
                <a:tc>
                  <a:txBody>
                    <a:bodyPr/>
                    <a:lstStyle/>
                    <a:p>
                      <a:r>
                        <a:rPr lang="en-US" dirty="0">
                          <a:latin typeface="TradeGothic LT Light" panose="02000503020000020004"/>
                        </a:rPr>
                        <a:t>Employee + Children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adeGothic LT Light" panose="02000503020000020004"/>
                        </a:rPr>
                        <a:t>$4.70</a:t>
                      </a:r>
                    </a:p>
                  </a:txBody>
                  <a:tcPr/>
                </a:tc>
                <a:extLst>
                  <a:ext uri="{0D108BD9-81ED-4DB2-BD59-A6C34878D82A}">
                    <a16:rowId xmlns:a16="http://schemas.microsoft.com/office/drawing/2014/main" val="144599630"/>
                  </a:ext>
                </a:extLst>
              </a:tr>
              <a:tr h="460494">
                <a:tc>
                  <a:txBody>
                    <a:bodyPr/>
                    <a:lstStyle/>
                    <a:p>
                      <a:r>
                        <a:rPr lang="en-US" dirty="0">
                          <a:latin typeface="TradeGothic LT Light" panose="02000503020000020004"/>
                        </a:rPr>
                        <a:t>Employee + Family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adeGothic LT Light" panose="02000503020000020004"/>
                        </a:rPr>
                        <a:t>$7.38</a:t>
                      </a:r>
                    </a:p>
                  </a:txBody>
                  <a:tcPr/>
                </a:tc>
                <a:extLst>
                  <a:ext uri="{0D108BD9-81ED-4DB2-BD59-A6C34878D82A}">
                    <a16:rowId xmlns:a16="http://schemas.microsoft.com/office/drawing/2014/main" val="1904464572"/>
                  </a:ext>
                </a:extLst>
              </a:tr>
            </a:tbl>
          </a:graphicData>
        </a:graphic>
      </p:graphicFrame>
      <p:sp>
        <p:nvSpPr>
          <p:cNvPr id="7" name="Title 1">
            <a:extLst>
              <a:ext uri="{FF2B5EF4-FFF2-40B4-BE49-F238E27FC236}">
                <a16:creationId xmlns:a16="http://schemas.microsoft.com/office/drawing/2014/main" id="{FBE4AED6-F9D5-95C3-E0DC-E4BD69646629}"/>
              </a:ext>
            </a:extLst>
          </p:cNvPr>
          <p:cNvSpPr>
            <a:spLocks noGrp="1"/>
          </p:cNvSpPr>
          <p:nvPr>
            <p:ph type="title"/>
          </p:nvPr>
        </p:nvSpPr>
        <p:spPr>
          <a:xfrm>
            <a:off x="609600" y="228600"/>
            <a:ext cx="8153400" cy="990600"/>
          </a:xfrm>
        </p:spPr>
        <p:txBody>
          <a:bodyPr/>
          <a:lstStyle/>
          <a:p>
            <a:r>
              <a:rPr lang="en-US" dirty="0">
                <a:solidFill>
                  <a:schemeClr val="tx1"/>
                </a:solidFill>
                <a:latin typeface="TradeGothic LT Light" panose="02000503020000020004"/>
              </a:rPr>
              <a:t>Accident Insurance – </a:t>
            </a:r>
          </a:p>
        </p:txBody>
      </p:sp>
      <p:pic>
        <p:nvPicPr>
          <p:cNvPr id="2" name="Picture 1">
            <a:extLst>
              <a:ext uri="{FF2B5EF4-FFF2-40B4-BE49-F238E27FC236}">
                <a16:creationId xmlns:a16="http://schemas.microsoft.com/office/drawing/2014/main" id="{9F86AF63-EBF3-FBBC-B233-0861E751F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3225"/>
            <a:ext cx="2209435"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98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CAD6-F66D-4EF4-87AF-93AE9DF14713}"/>
              </a:ext>
            </a:extLst>
          </p:cNvPr>
          <p:cNvSpPr>
            <a:spLocks noGrp="1"/>
          </p:cNvSpPr>
          <p:nvPr>
            <p:ph type="title"/>
          </p:nvPr>
        </p:nvSpPr>
        <p:spPr/>
        <p:txBody>
          <a:bodyPr/>
          <a:lstStyle/>
          <a:p>
            <a:r>
              <a:rPr lang="en-US" dirty="0">
                <a:solidFill>
                  <a:schemeClr val="tx1"/>
                </a:solidFill>
                <a:latin typeface="TradeGothic LT Light" panose="02000503020000020004"/>
              </a:rPr>
              <a:t>Critical Illness – </a:t>
            </a:r>
          </a:p>
        </p:txBody>
      </p:sp>
      <p:sp>
        <p:nvSpPr>
          <p:cNvPr id="4" name="Content Placeholder 2">
            <a:extLst>
              <a:ext uri="{FF2B5EF4-FFF2-40B4-BE49-F238E27FC236}">
                <a16:creationId xmlns:a16="http://schemas.microsoft.com/office/drawing/2014/main" id="{B12977A1-EE91-4D5B-BDD6-15672BCC30AF}"/>
              </a:ext>
            </a:extLst>
          </p:cNvPr>
          <p:cNvSpPr txBox="1">
            <a:spLocks/>
          </p:cNvSpPr>
          <p:nvPr/>
        </p:nvSpPr>
        <p:spPr bwMode="auto">
          <a:xfrm>
            <a:off x="457200" y="1958975"/>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Aft>
                <a:spcPts val="1200"/>
              </a:spcAft>
              <a:buNone/>
            </a:pPr>
            <a:r>
              <a:rPr lang="en-US" sz="1800" b="1" dirty="0">
                <a:latin typeface="TradeGothic LT Light" panose="02000503020000020004"/>
              </a:rPr>
              <a:t>Critical Illness insurance is designed to help employees offset the financial effects of a catastrophic illness with a lump sum cash benefit if an insured is diagnosed with a covered specified disease (heart attack, stroke, invasive cancer, etc.) Payments can be used to cover related expenses, medical or otherwise, including:</a:t>
            </a:r>
          </a:p>
          <a:p>
            <a:pPr lvl="1"/>
            <a:r>
              <a:rPr lang="en-US" sz="1600" dirty="0">
                <a:latin typeface="TradeGothic LT Light" panose="02000503020000020004"/>
              </a:rPr>
              <a:t>Deductibles, co-pays, hospital bills and other medical expenses</a:t>
            </a:r>
          </a:p>
          <a:p>
            <a:pPr lvl="1"/>
            <a:r>
              <a:rPr lang="en-US" sz="1600" dirty="0">
                <a:latin typeface="TradeGothic LT Light" panose="02000503020000020004"/>
              </a:rPr>
              <a:t>Childcare or house-sitting for the family pet</a:t>
            </a:r>
          </a:p>
          <a:p>
            <a:pPr lvl="1"/>
            <a:r>
              <a:rPr lang="en-US" sz="1600" dirty="0">
                <a:latin typeface="TradeGothic LT Light" panose="02000503020000020004"/>
              </a:rPr>
              <a:t>Credit card payments and other household bills</a:t>
            </a:r>
          </a:p>
          <a:p>
            <a:pPr lvl="1"/>
            <a:r>
              <a:rPr lang="en-US" sz="1600" dirty="0">
                <a:latin typeface="TradeGothic LT Light" panose="02000503020000020004"/>
              </a:rPr>
              <a:t>Travel to out-of-town hospital or treatment facility</a:t>
            </a:r>
          </a:p>
          <a:p>
            <a:pPr lvl="1"/>
            <a:r>
              <a:rPr lang="en-US" sz="1600" dirty="0">
                <a:latin typeface="TradeGothic LT Light" panose="02000503020000020004"/>
              </a:rPr>
              <a:t>Non-medical expenses like missed work and house-keeping</a:t>
            </a:r>
          </a:p>
          <a:p>
            <a:pPr marL="366713" lvl="1" indent="0">
              <a:buNone/>
            </a:pPr>
            <a:endParaRPr lang="en-US" sz="1600" dirty="0">
              <a:latin typeface="TradeGothic LT Light" panose="02000503020000020004"/>
            </a:endParaRPr>
          </a:p>
          <a:p>
            <a:r>
              <a:rPr lang="en-US" sz="1600" dirty="0">
                <a:latin typeface="TradeGothic LT Light" panose="02000503020000020004"/>
              </a:rPr>
              <a:t>Employees can select from $5,000 to $100,000 of coverage in increments of $5,000</a:t>
            </a:r>
          </a:p>
          <a:p>
            <a:r>
              <a:rPr lang="en-US" sz="1600" dirty="0">
                <a:latin typeface="TradeGothic LT Light" panose="02000503020000020004"/>
              </a:rPr>
              <a:t>Spousal coverage can be added from $2,500 to $50,000 (cannot exceed 50% of your own benefit) in increments of $2,500</a:t>
            </a:r>
          </a:p>
          <a:p>
            <a:r>
              <a:rPr lang="en-US" sz="1600" dirty="0">
                <a:latin typeface="TradeGothic LT Light" panose="02000503020000020004"/>
              </a:rPr>
              <a:t>Children are automatically covered at 25% of the employee’s benefit until age 26</a:t>
            </a:r>
          </a:p>
          <a:p>
            <a:endParaRPr lang="en-US" sz="2000" b="1" dirty="0">
              <a:latin typeface="TradeGothic LT Light" panose="02000503020000020004"/>
            </a:endParaRPr>
          </a:p>
          <a:p>
            <a:endParaRPr lang="en-US" dirty="0">
              <a:latin typeface="TradeGothic LT Light" panose="02000503020000020004"/>
            </a:endParaRPr>
          </a:p>
        </p:txBody>
      </p:sp>
      <p:pic>
        <p:nvPicPr>
          <p:cNvPr id="3" name="Picture 2">
            <a:extLst>
              <a:ext uri="{FF2B5EF4-FFF2-40B4-BE49-F238E27FC236}">
                <a16:creationId xmlns:a16="http://schemas.microsoft.com/office/drawing/2014/main" id="{7B39CBD1-C55F-F413-D564-A1F2C101F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03225"/>
            <a:ext cx="2209435"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00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D2E5-4E72-7FF0-7D0C-F08DFA2892A3}"/>
              </a:ext>
            </a:extLst>
          </p:cNvPr>
          <p:cNvSpPr>
            <a:spLocks noGrp="1"/>
          </p:cNvSpPr>
          <p:nvPr>
            <p:ph type="title"/>
          </p:nvPr>
        </p:nvSpPr>
        <p:spPr/>
        <p:txBody>
          <a:bodyPr/>
          <a:lstStyle/>
          <a:p>
            <a:r>
              <a:rPr lang="en-US" sz="4000" dirty="0">
                <a:solidFill>
                  <a:schemeClr val="tx1"/>
                </a:solidFill>
                <a:latin typeface="TradeGothic LT Light" panose="02000503020000020004"/>
              </a:rPr>
              <a:t>Hospital Indemnity – </a:t>
            </a:r>
          </a:p>
        </p:txBody>
      </p:sp>
      <p:sp>
        <p:nvSpPr>
          <p:cNvPr id="3" name="Content Placeholder 2">
            <a:extLst>
              <a:ext uri="{FF2B5EF4-FFF2-40B4-BE49-F238E27FC236}">
                <a16:creationId xmlns:a16="http://schemas.microsoft.com/office/drawing/2014/main" id="{A02E867C-D45E-EDA7-41C9-5BD957F49B36}"/>
              </a:ext>
            </a:extLst>
          </p:cNvPr>
          <p:cNvSpPr>
            <a:spLocks noGrp="1"/>
          </p:cNvSpPr>
          <p:nvPr>
            <p:ph sz="quarter" idx="1"/>
          </p:nvPr>
        </p:nvSpPr>
        <p:spPr>
          <a:xfrm>
            <a:off x="458724" y="1735193"/>
            <a:ext cx="8226552" cy="1219200"/>
          </a:xfrm>
        </p:spPr>
        <p:txBody>
          <a:bodyPr/>
          <a:lstStyle/>
          <a:p>
            <a:pPr marL="0" indent="0" algn="ctr">
              <a:buNone/>
            </a:pPr>
            <a:r>
              <a:rPr lang="en-US" sz="1800" b="0" i="0" dirty="0">
                <a:effectLst/>
                <a:latin typeface="TradeGothic LT Light" panose="02000503020000020004"/>
              </a:rPr>
              <a:t>This coverage pays benefits when you have an unplanned hospital stay for an illness or injury (minimum of 18 consecutive hours). The plan pays a lump-sum benefit for admission and a daily benefit for a covered hospital stay. You can use the benefits to help pay out-of-pocket medical costs or personal expenses.</a:t>
            </a:r>
          </a:p>
          <a:p>
            <a:endParaRPr lang="en-US" dirty="0"/>
          </a:p>
        </p:txBody>
      </p:sp>
      <p:pic>
        <p:nvPicPr>
          <p:cNvPr id="4" name="Picture 3">
            <a:extLst>
              <a:ext uri="{FF2B5EF4-FFF2-40B4-BE49-F238E27FC236}">
                <a16:creationId xmlns:a16="http://schemas.microsoft.com/office/drawing/2014/main" id="{C52EABF9-8497-6B5C-D9F8-1B8B92F5E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3225"/>
            <a:ext cx="2209435" cy="641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2">
            <a:extLst>
              <a:ext uri="{FF2B5EF4-FFF2-40B4-BE49-F238E27FC236}">
                <a16:creationId xmlns:a16="http://schemas.microsoft.com/office/drawing/2014/main" id="{2A9F00A6-E541-3963-6B03-95437B65F948}"/>
              </a:ext>
            </a:extLst>
          </p:cNvPr>
          <p:cNvGraphicFramePr>
            <a:graphicFrameLocks noGrp="1"/>
          </p:cNvGraphicFramePr>
          <p:nvPr>
            <p:extLst>
              <p:ext uri="{D42A27DB-BD31-4B8C-83A1-F6EECF244321}">
                <p14:modId xmlns:p14="http://schemas.microsoft.com/office/powerpoint/2010/main" val="389340587"/>
              </p:ext>
            </p:extLst>
          </p:nvPr>
        </p:nvGraphicFramePr>
        <p:xfrm>
          <a:off x="1052669" y="3079727"/>
          <a:ext cx="7038657" cy="2868713"/>
        </p:xfrm>
        <a:graphic>
          <a:graphicData uri="http://schemas.openxmlformats.org/drawingml/2006/table">
            <a:tbl>
              <a:tblPr firstRow="1" bandRow="1">
                <a:tableStyleId>{912C8C85-51F0-491E-9774-3900AFEF0FD7}</a:tableStyleId>
              </a:tblPr>
              <a:tblGrid>
                <a:gridCol w="2413635">
                  <a:extLst>
                    <a:ext uri="{9D8B030D-6E8A-4147-A177-3AD203B41FA5}">
                      <a16:colId xmlns:a16="http://schemas.microsoft.com/office/drawing/2014/main" val="140781231"/>
                    </a:ext>
                  </a:extLst>
                </a:gridCol>
                <a:gridCol w="4625022">
                  <a:extLst>
                    <a:ext uri="{9D8B030D-6E8A-4147-A177-3AD203B41FA5}">
                      <a16:colId xmlns:a16="http://schemas.microsoft.com/office/drawing/2014/main" val="4113347391"/>
                    </a:ext>
                  </a:extLst>
                </a:gridCol>
              </a:tblGrid>
              <a:tr h="413855">
                <a:tc>
                  <a:txBody>
                    <a:bodyPr/>
                    <a:lstStyle/>
                    <a:p>
                      <a:pPr marL="0" indent="0">
                        <a:lnSpc>
                          <a:spcPct val="80000"/>
                        </a:lnSpc>
                      </a:pPr>
                      <a:r>
                        <a:rPr lang="en-US" sz="1500" spc="0" baseline="0" dirty="0">
                          <a:solidFill>
                            <a:schemeClr val="accent1"/>
                          </a:solidFill>
                          <a:latin typeface="TradeGothic LT Light" panose="02000503020000020004"/>
                        </a:rPr>
                        <a:t>Covered Benefit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indent="0" algn="ctr">
                        <a:lnSpc>
                          <a:spcPct val="100000"/>
                        </a:lnSpc>
                      </a:pPr>
                      <a:r>
                        <a:rPr lang="en-US" sz="1400" b="1" spc="0" dirty="0">
                          <a:latin typeface="TradeGothic LT Light" panose="02000503020000020004"/>
                        </a:rPr>
                        <a:t>Pay Out</a:t>
                      </a:r>
                      <a:endParaRPr lang="en-US" sz="1800" b="1" spc="0" baseline="0" dirty="0">
                        <a:solidFill>
                          <a:schemeClr val="bg1"/>
                        </a:solidFill>
                        <a:latin typeface="TradeGothic LT Light" panose="0200050302000002000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227666836"/>
                  </a:ext>
                </a:extLst>
              </a:tr>
              <a:tr h="497339">
                <a:tc>
                  <a:txBody>
                    <a:bodyPr/>
                    <a:lstStyle/>
                    <a:p>
                      <a:pPr marL="0" indent="0" algn="l">
                        <a:lnSpc>
                          <a:spcPct val="80000"/>
                        </a:lnSpc>
                      </a:pPr>
                      <a:r>
                        <a:rPr lang="en-US" sz="1200" b="0" i="0" dirty="0">
                          <a:latin typeface="TradeGothic LT Light"/>
                        </a:rPr>
                        <a:t>First Day Hospital – Illness/Injury</a:t>
                      </a:r>
                    </a:p>
                  </a:txBody>
                  <a:tcPr anchor="ctr">
                    <a:lnT w="9525" cap="flat" cmpd="sng" algn="ctr">
                      <a:solidFill>
                        <a:schemeClr val="accent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lgn="ctr">
                        <a:lnSpc>
                          <a:spcPct val="100000"/>
                        </a:lnSpc>
                      </a:pPr>
                      <a:r>
                        <a:rPr lang="en-US" sz="1200" b="1" i="0" dirty="0">
                          <a:latin typeface="TradeGothic LT Light"/>
                          <a:cs typeface="Calibri" panose="020F0502020204030204" pitchFamily="34" charset="0"/>
                        </a:rPr>
                        <a:t>$1,000 (Maximum: 1 day per year)</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50000"/>
                        <a:alpha val="10196"/>
                      </a:schemeClr>
                    </a:solidFill>
                  </a:tcPr>
                </a:tc>
                <a:extLst>
                  <a:ext uri="{0D108BD9-81ED-4DB2-BD59-A6C34878D82A}">
                    <a16:rowId xmlns:a16="http://schemas.microsoft.com/office/drawing/2014/main" val="2924304370"/>
                  </a:ext>
                </a:extLst>
              </a:tr>
              <a:tr h="497339">
                <a:tc>
                  <a:txBody>
                    <a:bodyPr/>
                    <a:lstStyle/>
                    <a:p>
                      <a:pPr marL="0" indent="0" algn="l">
                        <a:lnSpc>
                          <a:spcPct val="80000"/>
                        </a:lnSpc>
                      </a:pPr>
                      <a:r>
                        <a:rPr lang="en-US" sz="1200" b="0" i="0" dirty="0">
                          <a:latin typeface="TradeGothic LT Light"/>
                        </a:rPr>
                        <a:t>First Day ICU – Illness/Injury</a:t>
                      </a:r>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latin typeface="TradeGothic LT Light"/>
                          <a:cs typeface="Calibri" panose="020F0502020204030204" pitchFamily="34" charset="0"/>
                        </a:rPr>
                        <a:t>$2,000 (Maximum: 1 day per year)</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50000"/>
                        <a:alpha val="10196"/>
                      </a:schemeClr>
                    </a:solidFill>
                  </a:tcPr>
                </a:tc>
                <a:extLst>
                  <a:ext uri="{0D108BD9-81ED-4DB2-BD59-A6C34878D82A}">
                    <a16:rowId xmlns:a16="http://schemas.microsoft.com/office/drawing/2014/main" val="1297023229"/>
                  </a:ext>
                </a:extLst>
              </a:tr>
              <a:tr h="484430">
                <a:tc>
                  <a:txBody>
                    <a:bodyPr/>
                    <a:lstStyle/>
                    <a:p>
                      <a:pPr algn="l">
                        <a:lnSpc>
                          <a:spcPct val="80000"/>
                        </a:lnSpc>
                      </a:pPr>
                      <a:r>
                        <a:rPr lang="en-US" sz="1200" b="0" i="0" dirty="0">
                          <a:latin typeface="TradeGothic LT Light"/>
                        </a:rPr>
                        <a:t>Hospital Stay - Daily</a:t>
                      </a:r>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pPr>
                      <a:r>
                        <a:rPr lang="en-US" sz="1200" b="1" i="0" dirty="0">
                          <a:latin typeface="TradeGothic LT Light"/>
                          <a:cs typeface="Calibri" panose="020F0502020204030204" pitchFamily="34" charset="0"/>
                        </a:rPr>
                        <a:t>$100/day (Maximum: 30 days)</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50000"/>
                        <a:alpha val="10196"/>
                      </a:schemeClr>
                    </a:solidFill>
                  </a:tcPr>
                </a:tc>
                <a:extLst>
                  <a:ext uri="{0D108BD9-81ED-4DB2-BD59-A6C34878D82A}">
                    <a16:rowId xmlns:a16="http://schemas.microsoft.com/office/drawing/2014/main" val="1860358352"/>
                  </a:ext>
                </a:extLst>
              </a:tr>
              <a:tr h="432124">
                <a:tc>
                  <a:txBody>
                    <a:bodyPr/>
                    <a:lstStyle/>
                    <a:p>
                      <a:pPr algn="l">
                        <a:lnSpc>
                          <a:spcPct val="80000"/>
                        </a:lnSpc>
                      </a:pPr>
                      <a:r>
                        <a:rPr lang="en-US" sz="1200" b="0" i="0" dirty="0">
                          <a:latin typeface="TradeGothic LT Light"/>
                        </a:rPr>
                        <a:t>Hospital Stay – (ICU) Daily</a:t>
                      </a:r>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pPr>
                      <a:r>
                        <a:rPr lang="en-US" sz="1200" b="1" i="0" dirty="0">
                          <a:latin typeface="TradeGothic LT Light"/>
                          <a:cs typeface="Calibri" panose="020F0502020204030204" pitchFamily="34" charset="0"/>
                        </a:rPr>
                        <a:t>$200/day (Maximum: 30 days)</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50000"/>
                        <a:alpha val="10196"/>
                      </a:schemeClr>
                    </a:solidFill>
                  </a:tcPr>
                </a:tc>
                <a:extLst>
                  <a:ext uri="{0D108BD9-81ED-4DB2-BD59-A6C34878D82A}">
                    <a16:rowId xmlns:a16="http://schemas.microsoft.com/office/drawing/2014/main" val="1004559214"/>
                  </a:ext>
                </a:extLst>
              </a:tr>
              <a:tr h="543626">
                <a:tc>
                  <a:txBody>
                    <a:bodyPr/>
                    <a:lstStyle/>
                    <a:p>
                      <a:pPr algn="l">
                        <a:lnSpc>
                          <a:spcPct val="80000"/>
                        </a:lnSpc>
                      </a:pPr>
                      <a:r>
                        <a:rPr lang="en-US" sz="1200" b="0" i="0" dirty="0">
                          <a:latin typeface="TradeGothic LT Light"/>
                        </a:rPr>
                        <a:t>Newborn Nursery</a:t>
                      </a:r>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pPr>
                      <a:r>
                        <a:rPr lang="en-US" sz="1200" b="1" i="0" dirty="0">
                          <a:latin typeface="TradeGothic LT Light"/>
                          <a:cs typeface="Calibri" panose="020F0502020204030204" pitchFamily="34" charset="0"/>
                        </a:rPr>
                        <a:t>$100 (Maximum: 1 day per year)</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50000"/>
                        <a:alpha val="10196"/>
                      </a:schemeClr>
                    </a:solidFill>
                  </a:tcPr>
                </a:tc>
                <a:extLst>
                  <a:ext uri="{0D108BD9-81ED-4DB2-BD59-A6C34878D82A}">
                    <a16:rowId xmlns:a16="http://schemas.microsoft.com/office/drawing/2014/main" val="1534962495"/>
                  </a:ext>
                </a:extLst>
              </a:tr>
            </a:tbl>
          </a:graphicData>
        </a:graphic>
      </p:graphicFrame>
      <p:sp>
        <p:nvSpPr>
          <p:cNvPr id="6" name="Content Placeholder 2">
            <a:extLst>
              <a:ext uri="{FF2B5EF4-FFF2-40B4-BE49-F238E27FC236}">
                <a16:creationId xmlns:a16="http://schemas.microsoft.com/office/drawing/2014/main" id="{88783788-61CA-09E0-7A73-D3D5ABE327CB}"/>
              </a:ext>
            </a:extLst>
          </p:cNvPr>
          <p:cNvSpPr txBox="1">
            <a:spLocks/>
          </p:cNvSpPr>
          <p:nvPr/>
        </p:nvSpPr>
        <p:spPr bwMode="auto">
          <a:xfrm>
            <a:off x="458722" y="6073775"/>
            <a:ext cx="8226552" cy="55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pitchFamily="2" charset="2"/>
              <a:buNone/>
            </a:pPr>
            <a:r>
              <a:rPr lang="en-US" sz="1200" b="1" dirty="0">
                <a:latin typeface="Calibri" panose="020F0502020204030204" pitchFamily="34" charset="0"/>
                <a:ea typeface="Calibri" panose="020F0502020204030204" pitchFamily="34" charset="0"/>
                <a:cs typeface="Calibri" panose="020F0502020204030204" pitchFamily="34" charset="0"/>
              </a:rPr>
              <a:t>Am I eligible for benefits if I’m pregnant? </a:t>
            </a:r>
            <a:r>
              <a:rPr lang="en-US" sz="1200" dirty="0">
                <a:latin typeface="Calibri" panose="020F0502020204030204" pitchFamily="34" charset="0"/>
                <a:ea typeface="Calibri" panose="020F0502020204030204" pitchFamily="34" charset="0"/>
                <a:cs typeface="Calibri" panose="020F0502020204030204" pitchFamily="34" charset="0"/>
              </a:rPr>
              <a:t>If you or your covered dependent experience complications because of your pregnancy or childbirth, benefits will be treated as any other sickness. Benefits would </a:t>
            </a:r>
            <a:r>
              <a:rPr lang="en-US" sz="1200" b="1" dirty="0">
                <a:latin typeface="Calibri" panose="020F0502020204030204" pitchFamily="34" charset="0"/>
                <a:ea typeface="Calibri" panose="020F0502020204030204" pitchFamily="34" charset="0"/>
                <a:cs typeface="Calibri" panose="020F0502020204030204" pitchFamily="34" charset="0"/>
              </a:rPr>
              <a:t>not</a:t>
            </a:r>
            <a:r>
              <a:rPr lang="en-US" sz="1200" dirty="0">
                <a:latin typeface="Calibri" panose="020F0502020204030204" pitchFamily="34" charset="0"/>
                <a:ea typeface="Calibri" panose="020F0502020204030204" pitchFamily="34" charset="0"/>
                <a:cs typeface="Calibri" panose="020F0502020204030204" pitchFamily="34" charset="0"/>
              </a:rPr>
              <a:t> be payable for a normal pregnancy or childbirth </a:t>
            </a:r>
            <a:r>
              <a:rPr lang="en-US" sz="1200" u="sng" dirty="0">
                <a:latin typeface="Calibri" panose="020F0502020204030204" pitchFamily="34" charset="0"/>
                <a:ea typeface="Calibri" panose="020F0502020204030204" pitchFamily="34" charset="0"/>
                <a:cs typeface="Calibri" panose="020F0502020204030204" pitchFamily="34" charset="0"/>
              </a:rPr>
              <a:t>unless</a:t>
            </a:r>
            <a:r>
              <a:rPr lang="en-US" sz="1200" dirty="0">
                <a:latin typeface="Calibri" panose="020F0502020204030204" pitchFamily="34" charset="0"/>
                <a:ea typeface="Calibri" panose="020F0502020204030204" pitchFamily="34" charset="0"/>
                <a:cs typeface="Calibri" panose="020F0502020204030204" pitchFamily="34" charset="0"/>
              </a:rPr>
              <a:t> you or your covered dependent, have coverage in force for one full day after completion of 10 consecutive months.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074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0525479-963F-7C4E-8F35-93438E3389FE}"/>
              </a:ext>
            </a:extLst>
          </p:cNvPr>
          <p:cNvGraphicFramePr>
            <a:graphicFrameLocks noGrp="1"/>
          </p:cNvGraphicFramePr>
          <p:nvPr>
            <p:extLst>
              <p:ext uri="{D42A27DB-BD31-4B8C-83A1-F6EECF244321}">
                <p14:modId xmlns:p14="http://schemas.microsoft.com/office/powerpoint/2010/main" val="423522896"/>
              </p:ext>
            </p:extLst>
          </p:nvPr>
        </p:nvGraphicFramePr>
        <p:xfrm>
          <a:off x="1143000" y="2280919"/>
          <a:ext cx="6858000" cy="2296161"/>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886982870"/>
                    </a:ext>
                  </a:extLst>
                </a:gridCol>
                <a:gridCol w="3429000">
                  <a:extLst>
                    <a:ext uri="{9D8B030D-6E8A-4147-A177-3AD203B41FA5}">
                      <a16:colId xmlns:a16="http://schemas.microsoft.com/office/drawing/2014/main" val="422206545"/>
                    </a:ext>
                  </a:extLst>
                </a:gridCol>
              </a:tblGrid>
              <a:tr h="454185">
                <a:tc>
                  <a:txBody>
                    <a:bodyPr/>
                    <a:lstStyle/>
                    <a:p>
                      <a:r>
                        <a:rPr lang="en-US" dirty="0">
                          <a:latin typeface="TradeGothic LT Light" panose="02000503020000020004"/>
                        </a:rPr>
                        <a:t>Coverage Tier</a:t>
                      </a:r>
                    </a:p>
                  </a:txBody>
                  <a:tcPr>
                    <a:solidFill>
                      <a:schemeClr val="accent1"/>
                    </a:solidFill>
                  </a:tcPr>
                </a:tc>
                <a:tc>
                  <a:txBody>
                    <a:bodyPr/>
                    <a:lstStyle/>
                    <a:p>
                      <a:r>
                        <a:rPr lang="en-US" dirty="0">
                          <a:latin typeface="TradeGothic LT Light" panose="02000503020000020004"/>
                        </a:rPr>
                        <a:t>Weekly Rate</a:t>
                      </a:r>
                    </a:p>
                  </a:txBody>
                  <a:tcPr>
                    <a:solidFill>
                      <a:schemeClr val="accent1"/>
                    </a:solidFill>
                  </a:tcPr>
                </a:tc>
                <a:extLst>
                  <a:ext uri="{0D108BD9-81ED-4DB2-BD59-A6C34878D82A}">
                    <a16:rowId xmlns:a16="http://schemas.microsoft.com/office/drawing/2014/main" val="4132632848"/>
                  </a:ext>
                </a:extLst>
              </a:tr>
              <a:tr h="460494">
                <a:tc>
                  <a:txBody>
                    <a:bodyPr/>
                    <a:lstStyle/>
                    <a:p>
                      <a:r>
                        <a:rPr lang="en-US" dirty="0">
                          <a:latin typeface="TradeGothic LT Light" panose="02000503020000020004"/>
                        </a:rPr>
                        <a:t>Employee Only</a:t>
                      </a:r>
                    </a:p>
                  </a:txBody>
                  <a:tcPr/>
                </a:tc>
                <a:tc>
                  <a:txBody>
                    <a:bodyPr/>
                    <a:lstStyle/>
                    <a:p>
                      <a:r>
                        <a:rPr lang="en-US" dirty="0">
                          <a:latin typeface="TradeGothic LT Light" panose="02000503020000020004"/>
                        </a:rPr>
                        <a:t>$3.34</a:t>
                      </a:r>
                    </a:p>
                  </a:txBody>
                  <a:tcPr/>
                </a:tc>
                <a:extLst>
                  <a:ext uri="{0D108BD9-81ED-4DB2-BD59-A6C34878D82A}">
                    <a16:rowId xmlns:a16="http://schemas.microsoft.com/office/drawing/2014/main" val="1018324647"/>
                  </a:ext>
                </a:extLst>
              </a:tr>
              <a:tr h="460494">
                <a:tc>
                  <a:txBody>
                    <a:bodyPr/>
                    <a:lstStyle/>
                    <a:p>
                      <a:r>
                        <a:rPr lang="en-US" dirty="0">
                          <a:latin typeface="TradeGothic LT Light" panose="02000503020000020004"/>
                        </a:rPr>
                        <a:t>Employee + Spouse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adeGothic LT Light" panose="02000503020000020004"/>
                        </a:rPr>
                        <a:t>$11.07</a:t>
                      </a:r>
                    </a:p>
                  </a:txBody>
                  <a:tcPr/>
                </a:tc>
                <a:extLst>
                  <a:ext uri="{0D108BD9-81ED-4DB2-BD59-A6C34878D82A}">
                    <a16:rowId xmlns:a16="http://schemas.microsoft.com/office/drawing/2014/main" val="1695523433"/>
                  </a:ext>
                </a:extLst>
              </a:tr>
              <a:tr h="460494">
                <a:tc>
                  <a:txBody>
                    <a:bodyPr/>
                    <a:lstStyle/>
                    <a:p>
                      <a:r>
                        <a:rPr lang="en-US" dirty="0">
                          <a:latin typeface="TradeGothic LT Light" panose="02000503020000020004"/>
                        </a:rPr>
                        <a:t>Employee + Children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adeGothic LT Light" panose="02000503020000020004"/>
                        </a:rPr>
                        <a:t>$5.95</a:t>
                      </a:r>
                    </a:p>
                  </a:txBody>
                  <a:tcPr/>
                </a:tc>
                <a:extLst>
                  <a:ext uri="{0D108BD9-81ED-4DB2-BD59-A6C34878D82A}">
                    <a16:rowId xmlns:a16="http://schemas.microsoft.com/office/drawing/2014/main" val="144599630"/>
                  </a:ext>
                </a:extLst>
              </a:tr>
              <a:tr h="460494">
                <a:tc>
                  <a:txBody>
                    <a:bodyPr/>
                    <a:lstStyle/>
                    <a:p>
                      <a:r>
                        <a:rPr lang="en-US" dirty="0">
                          <a:latin typeface="TradeGothic LT Light" panose="02000503020000020004"/>
                        </a:rPr>
                        <a:t>Employee + Family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adeGothic LT Light" panose="02000503020000020004"/>
                        </a:rPr>
                        <a:t>$14.16</a:t>
                      </a:r>
                    </a:p>
                  </a:txBody>
                  <a:tcPr/>
                </a:tc>
                <a:extLst>
                  <a:ext uri="{0D108BD9-81ED-4DB2-BD59-A6C34878D82A}">
                    <a16:rowId xmlns:a16="http://schemas.microsoft.com/office/drawing/2014/main" val="1904464572"/>
                  </a:ext>
                </a:extLst>
              </a:tr>
            </a:tbl>
          </a:graphicData>
        </a:graphic>
      </p:graphicFrame>
      <p:sp>
        <p:nvSpPr>
          <p:cNvPr id="7" name="Title 1">
            <a:extLst>
              <a:ext uri="{FF2B5EF4-FFF2-40B4-BE49-F238E27FC236}">
                <a16:creationId xmlns:a16="http://schemas.microsoft.com/office/drawing/2014/main" id="{FBE4AED6-F9D5-95C3-E0DC-E4BD69646629}"/>
              </a:ext>
            </a:extLst>
          </p:cNvPr>
          <p:cNvSpPr>
            <a:spLocks noGrp="1"/>
          </p:cNvSpPr>
          <p:nvPr>
            <p:ph type="title"/>
          </p:nvPr>
        </p:nvSpPr>
        <p:spPr>
          <a:xfrm>
            <a:off x="609600" y="228600"/>
            <a:ext cx="8153400" cy="990600"/>
          </a:xfrm>
        </p:spPr>
        <p:txBody>
          <a:bodyPr/>
          <a:lstStyle/>
          <a:p>
            <a:r>
              <a:rPr lang="en-US" dirty="0">
                <a:solidFill>
                  <a:schemeClr val="tx1"/>
                </a:solidFill>
                <a:latin typeface="TradeGothic LT Light" panose="02000503020000020004"/>
              </a:rPr>
              <a:t>Hospital Indemnity – </a:t>
            </a:r>
          </a:p>
        </p:txBody>
      </p:sp>
      <p:pic>
        <p:nvPicPr>
          <p:cNvPr id="2" name="Picture 1">
            <a:extLst>
              <a:ext uri="{FF2B5EF4-FFF2-40B4-BE49-F238E27FC236}">
                <a16:creationId xmlns:a16="http://schemas.microsoft.com/office/drawing/2014/main" id="{9F86AF63-EBF3-FBBC-B233-0861E751F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3225"/>
            <a:ext cx="2209435"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1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dirty="0"/>
          </a:p>
        </p:txBody>
      </p:sp>
      <p:sp>
        <p:nvSpPr>
          <p:cNvPr id="5" name="Title 9"/>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dirty="0">
              <a:solidFill>
                <a:schemeClr val="accent1">
                  <a:lumMod val="60000"/>
                  <a:lumOff val="40000"/>
                </a:schemeClr>
              </a:solidFill>
              <a:latin typeface="Cambria" pitchFamily="18" charset="0"/>
              <a:ea typeface="+mj-ea"/>
              <a:cs typeface="+mj-cs"/>
            </a:endParaRPr>
          </a:p>
        </p:txBody>
      </p:sp>
      <p:sp>
        <p:nvSpPr>
          <p:cNvPr id="7" name="Wave 6"/>
          <p:cNvSpPr/>
          <p:nvPr/>
        </p:nvSpPr>
        <p:spPr>
          <a:xfrm>
            <a:off x="-152402" y="21717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9"/>
          <p:cNvSpPr txBox="1">
            <a:spLocks/>
          </p:cNvSpPr>
          <p:nvPr/>
        </p:nvSpPr>
        <p:spPr>
          <a:xfrm>
            <a:off x="2133596" y="2933700"/>
            <a:ext cx="4876801" cy="990600"/>
          </a:xfrm>
          <a:prstGeom prst="rect">
            <a:avLst/>
          </a:prstGeom>
        </p:spPr>
        <p:txBody>
          <a:bodyPr anchor="ctr">
            <a:noAutofit/>
          </a:bodyPr>
          <a:lstStyle/>
          <a:p>
            <a:pPr algn="ctr" fontAlgn="auto">
              <a:spcAft>
                <a:spcPts val="0"/>
              </a:spcAft>
              <a:defRPr/>
            </a:pPr>
            <a:r>
              <a:rPr lang="en-US" sz="4000" b="1" dirty="0">
                <a:solidFill>
                  <a:schemeClr val="bg2"/>
                </a:solidFill>
                <a:latin typeface="TradeGothic LT Bold"/>
                <a:cs typeface="+mn-cs"/>
              </a:rPr>
              <a:t>Employee Assistance Resources</a:t>
            </a:r>
            <a:endParaRPr lang="en-US" sz="4000" b="1" dirty="0">
              <a:solidFill>
                <a:schemeClr val="bg2"/>
              </a:solidFill>
              <a:latin typeface="TradeGothic LT Bold"/>
              <a:ea typeface="+mj-ea"/>
              <a:cs typeface="+mj-cs"/>
            </a:endParaRPr>
          </a:p>
        </p:txBody>
      </p:sp>
    </p:spTree>
    <p:extLst>
      <p:ext uri="{BB962C8B-B14F-4D97-AF65-F5344CB8AC3E}">
        <p14:creationId xmlns:p14="http://schemas.microsoft.com/office/powerpoint/2010/main" val="45352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lstStyle/>
          <a:p>
            <a:pPr algn="ctr"/>
            <a:r>
              <a:rPr lang="en-US" dirty="0">
                <a:solidFill>
                  <a:schemeClr val="tx1"/>
                </a:solidFill>
                <a:latin typeface="TradeGothic LT Light"/>
              </a:rPr>
              <a:t>Overview</a:t>
            </a:r>
          </a:p>
        </p:txBody>
      </p:sp>
      <p:graphicFrame>
        <p:nvGraphicFramePr>
          <p:cNvPr id="4" name="Diagram 3">
            <a:extLst>
              <a:ext uri="{FF2B5EF4-FFF2-40B4-BE49-F238E27FC236}">
                <a16:creationId xmlns:a16="http://schemas.microsoft.com/office/drawing/2014/main" id="{A2CC5A9E-9592-4909-8E86-505727D1565E}"/>
              </a:ext>
            </a:extLst>
          </p:cNvPr>
          <p:cNvGraphicFramePr/>
          <p:nvPr>
            <p:extLst>
              <p:ext uri="{D42A27DB-BD31-4B8C-83A1-F6EECF244321}">
                <p14:modId xmlns:p14="http://schemas.microsoft.com/office/powerpoint/2010/main" val="1361835332"/>
              </p:ext>
            </p:extLst>
          </p:nvPr>
        </p:nvGraphicFramePr>
        <p:xfrm>
          <a:off x="990600" y="1828800"/>
          <a:ext cx="7010400" cy="465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44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3F93-E3E3-BBE1-8166-EC1AC5BF219E}"/>
              </a:ext>
            </a:extLst>
          </p:cNvPr>
          <p:cNvSpPr>
            <a:spLocks noGrp="1"/>
          </p:cNvSpPr>
          <p:nvPr>
            <p:ph type="title"/>
          </p:nvPr>
        </p:nvSpPr>
        <p:spPr/>
        <p:txBody>
          <a:bodyPr/>
          <a:lstStyle/>
          <a:p>
            <a:r>
              <a:rPr lang="en-US" sz="3600" dirty="0">
                <a:solidFill>
                  <a:schemeClr val="tx1"/>
                </a:solidFill>
                <a:latin typeface="TradeGothic LT Light" panose="02000503020000020004"/>
              </a:rPr>
              <a:t>Employee Assistance Program – </a:t>
            </a:r>
          </a:p>
        </p:txBody>
      </p:sp>
      <p:graphicFrame>
        <p:nvGraphicFramePr>
          <p:cNvPr id="8" name="Table 8">
            <a:extLst>
              <a:ext uri="{FF2B5EF4-FFF2-40B4-BE49-F238E27FC236}">
                <a16:creationId xmlns:a16="http://schemas.microsoft.com/office/drawing/2014/main" id="{BF913DBC-C3BF-E2CB-9E86-DAB00A69C5E4}"/>
              </a:ext>
            </a:extLst>
          </p:cNvPr>
          <p:cNvGraphicFramePr>
            <a:graphicFrameLocks noGrp="1"/>
          </p:cNvGraphicFramePr>
          <p:nvPr>
            <p:extLst>
              <p:ext uri="{D42A27DB-BD31-4B8C-83A1-F6EECF244321}">
                <p14:modId xmlns:p14="http://schemas.microsoft.com/office/powerpoint/2010/main" val="2500190223"/>
              </p:ext>
            </p:extLst>
          </p:nvPr>
        </p:nvGraphicFramePr>
        <p:xfrm>
          <a:off x="495300" y="1600200"/>
          <a:ext cx="8153400" cy="409194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179484691"/>
                    </a:ext>
                  </a:extLst>
                </a:gridCol>
                <a:gridCol w="2717800">
                  <a:extLst>
                    <a:ext uri="{9D8B030D-6E8A-4147-A177-3AD203B41FA5}">
                      <a16:colId xmlns:a16="http://schemas.microsoft.com/office/drawing/2014/main" val="2600079981"/>
                    </a:ext>
                  </a:extLst>
                </a:gridCol>
                <a:gridCol w="2717800">
                  <a:extLst>
                    <a:ext uri="{9D8B030D-6E8A-4147-A177-3AD203B41FA5}">
                      <a16:colId xmlns:a16="http://schemas.microsoft.com/office/drawing/2014/main" val="3991642155"/>
                    </a:ext>
                  </a:extLst>
                </a:gridCol>
              </a:tblGrid>
              <a:tr h="800100">
                <a:tc>
                  <a:txBody>
                    <a:bodyPr/>
                    <a:lstStyle/>
                    <a:p>
                      <a:pPr algn="ctr"/>
                      <a:r>
                        <a:rPr lang="en-US" sz="1600" dirty="0">
                          <a:latin typeface="TradeGothic LT Light" panose="02000503020000020004"/>
                        </a:rPr>
                        <a:t>In-person or Virtual Counseling</a:t>
                      </a:r>
                    </a:p>
                  </a:txBody>
                  <a:tcPr anchor="ctr">
                    <a:solidFill>
                      <a:schemeClr val="accent2"/>
                    </a:solidFill>
                  </a:tcPr>
                </a:tc>
                <a:tc>
                  <a:txBody>
                    <a:bodyPr/>
                    <a:lstStyle/>
                    <a:p>
                      <a:pPr algn="ctr"/>
                      <a:r>
                        <a:rPr lang="en-US" sz="1600" dirty="0">
                          <a:latin typeface="TradeGothic LT Light" panose="02000503020000020004"/>
                        </a:rPr>
                        <a:t>Legal, Financial, and Identity Theft Services</a:t>
                      </a:r>
                    </a:p>
                  </a:txBody>
                  <a:tcPr anchor="ctr">
                    <a:solidFill>
                      <a:schemeClr val="accent2"/>
                    </a:solidFill>
                  </a:tcPr>
                </a:tc>
                <a:tc>
                  <a:txBody>
                    <a:bodyPr/>
                    <a:lstStyle/>
                    <a:p>
                      <a:pPr algn="ctr"/>
                      <a:r>
                        <a:rPr lang="en-US" sz="1600" dirty="0">
                          <a:latin typeface="TradeGothic LT Light" panose="02000503020000020004"/>
                        </a:rPr>
                        <a:t>24/7 Work-Life Web Services</a:t>
                      </a:r>
                    </a:p>
                  </a:txBody>
                  <a:tcPr anchor="ctr">
                    <a:solidFill>
                      <a:schemeClr val="accent2"/>
                    </a:solidFill>
                  </a:tcPr>
                </a:tc>
                <a:extLst>
                  <a:ext uri="{0D108BD9-81ED-4DB2-BD59-A6C34878D82A}">
                    <a16:rowId xmlns:a16="http://schemas.microsoft.com/office/drawing/2014/main" val="2361097062"/>
                  </a:ext>
                </a:extLst>
              </a:tr>
              <a:tr h="2171700">
                <a:tc>
                  <a:txBody>
                    <a:bodyPr/>
                    <a:lstStyle/>
                    <a:p>
                      <a:r>
                        <a:rPr lang="en-US" sz="1400" dirty="0">
                          <a:latin typeface="TradeGothic LT Light" panose="02000503020000020004"/>
                        </a:rPr>
                        <a:t>One valuable way to work through personal or work issues is by talking with a professional. Employees and their families can meet with a licensed, EAP professional in-person, via text message, or by live chat, video, or phone sessions.</a:t>
                      </a:r>
                    </a:p>
                    <a:p>
                      <a:endParaRPr lang="en-US" sz="1400" dirty="0">
                        <a:latin typeface="TradeGothic LT Light" panose="02000503020000020004"/>
                      </a:endParaRPr>
                    </a:p>
                    <a:p>
                      <a:pPr marL="285750" indent="-285750">
                        <a:buFont typeface="Wingdings" panose="05000000000000000000" pitchFamily="2" charset="2"/>
                        <a:buChar char="ü"/>
                      </a:pPr>
                      <a:r>
                        <a:rPr lang="en-US" sz="1400" b="1" dirty="0">
                          <a:latin typeface="TradeGothic LT Light" panose="02000503020000020004"/>
                        </a:rPr>
                        <a:t>Three</a:t>
                      </a:r>
                      <a:r>
                        <a:rPr lang="en-US" sz="1400" dirty="0">
                          <a:latin typeface="TradeGothic LT Light" panose="02000503020000020004"/>
                        </a:rPr>
                        <a:t> counseling sessions per year are included</a:t>
                      </a:r>
                    </a:p>
                  </a:txBody>
                  <a:tcPr>
                    <a:solidFill>
                      <a:srgbClr val="DFF6FD"/>
                    </a:solidFill>
                  </a:tcPr>
                </a:tc>
                <a:tc>
                  <a:txBody>
                    <a:bodyPr/>
                    <a:lstStyle/>
                    <a:p>
                      <a:r>
                        <a:rPr lang="en-US" sz="1400" dirty="0">
                          <a:latin typeface="TradeGothic LT Light" panose="02000503020000020004"/>
                        </a:rPr>
                        <a:t>Employees and their families have access to legal services to help deal with issues such as car accidents or family law. The financial wellness resources provide help with issues such as budget planning or debt consolidation. And identity theft resources can help restore stolen identities.</a:t>
                      </a:r>
                    </a:p>
                    <a:p>
                      <a:endParaRPr lang="en-US" sz="1400" dirty="0">
                        <a:latin typeface="TradeGothic LT Light" panose="02000503020000020004"/>
                      </a:endParaRPr>
                    </a:p>
                    <a:p>
                      <a:pPr marL="285750" indent="-285750">
                        <a:buFont typeface="Wingdings" panose="05000000000000000000" pitchFamily="2" charset="2"/>
                        <a:buChar char="ü"/>
                      </a:pPr>
                      <a:r>
                        <a:rPr lang="en-US" sz="1400" dirty="0">
                          <a:latin typeface="TradeGothic LT Light" panose="02000503020000020004"/>
                        </a:rPr>
                        <a:t>Legal/ID Theft – </a:t>
                      </a:r>
                      <a:r>
                        <a:rPr lang="en-US" sz="1400" b="1" dirty="0">
                          <a:latin typeface="TradeGothic LT Light" panose="02000503020000020004"/>
                        </a:rPr>
                        <a:t>one</a:t>
                      </a:r>
                      <a:r>
                        <a:rPr lang="en-US" sz="1400" dirty="0">
                          <a:latin typeface="TradeGothic LT Light" panose="02000503020000020004"/>
                        </a:rPr>
                        <a:t> free 60-minute consultation</a:t>
                      </a:r>
                    </a:p>
                    <a:p>
                      <a:pPr marL="285750" indent="-285750">
                        <a:buFont typeface="Wingdings" panose="05000000000000000000" pitchFamily="2" charset="2"/>
                        <a:buChar char="ü"/>
                      </a:pPr>
                      <a:r>
                        <a:rPr lang="en-US" sz="1400" dirty="0">
                          <a:latin typeface="TradeGothic LT Light" panose="02000503020000020004"/>
                        </a:rPr>
                        <a:t>Financial Coaching – </a:t>
                      </a:r>
                      <a:r>
                        <a:rPr lang="en-US" sz="1400" b="1" dirty="0">
                          <a:latin typeface="TradeGothic LT Light" panose="02000503020000020004"/>
                        </a:rPr>
                        <a:t>three</a:t>
                      </a:r>
                      <a:r>
                        <a:rPr lang="en-US" sz="1400" dirty="0">
                          <a:latin typeface="TradeGothic LT Light" panose="02000503020000020004"/>
                        </a:rPr>
                        <a:t> free 30-minute consultations</a:t>
                      </a:r>
                    </a:p>
                  </a:txBody>
                  <a:tcPr>
                    <a:solidFill>
                      <a:srgbClr val="DFF6FD"/>
                    </a:solidFill>
                  </a:tcPr>
                </a:tc>
                <a:tc>
                  <a:txBody>
                    <a:bodyPr/>
                    <a:lstStyle/>
                    <a:p>
                      <a:r>
                        <a:rPr lang="en-US" sz="1400" dirty="0">
                          <a:latin typeface="TradeGothic LT Light" panose="02000503020000020004"/>
                        </a:rPr>
                        <a:t>Employees can access webinars, live talks, and articles on topics such as child and elder care, education, parenting, and more.</a:t>
                      </a:r>
                    </a:p>
                  </a:txBody>
                  <a:tcPr>
                    <a:solidFill>
                      <a:srgbClr val="DFF6FD"/>
                    </a:solidFill>
                  </a:tcPr>
                </a:tc>
                <a:extLst>
                  <a:ext uri="{0D108BD9-81ED-4DB2-BD59-A6C34878D82A}">
                    <a16:rowId xmlns:a16="http://schemas.microsoft.com/office/drawing/2014/main" val="4120299649"/>
                  </a:ext>
                </a:extLst>
              </a:tr>
            </a:tbl>
          </a:graphicData>
        </a:graphic>
      </p:graphicFrame>
      <p:pic>
        <p:nvPicPr>
          <p:cNvPr id="5" name="Picture 4">
            <a:extLst>
              <a:ext uri="{FF2B5EF4-FFF2-40B4-BE49-F238E27FC236}">
                <a16:creationId xmlns:a16="http://schemas.microsoft.com/office/drawing/2014/main" id="{276E4A22-4AB2-9D0B-4136-26E8BAAFC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
            <a:ext cx="220943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B970104-63B2-4A2C-B64F-457CB2250221}"/>
              </a:ext>
            </a:extLst>
          </p:cNvPr>
          <p:cNvPicPr>
            <a:picLocks noChangeAspect="1"/>
          </p:cNvPicPr>
          <p:nvPr/>
        </p:nvPicPr>
        <p:blipFill>
          <a:blip r:embed="rId3"/>
          <a:stretch>
            <a:fillRect/>
          </a:stretch>
        </p:blipFill>
        <p:spPr>
          <a:xfrm>
            <a:off x="5638800" y="5523670"/>
            <a:ext cx="3434114" cy="1311326"/>
          </a:xfrm>
          <a:prstGeom prst="rect">
            <a:avLst/>
          </a:prstGeom>
        </p:spPr>
      </p:pic>
    </p:spTree>
    <p:extLst>
      <p:ext uri="{BB962C8B-B14F-4D97-AF65-F5344CB8AC3E}">
        <p14:creationId xmlns:p14="http://schemas.microsoft.com/office/powerpoint/2010/main" val="2038394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type="body" sz="quarter" idx="1"/>
          </p:nvPr>
        </p:nvSpPr>
        <p:spPr>
          <a:xfrm>
            <a:off x="1876425" y="1676400"/>
            <a:ext cx="6934200" cy="4811529"/>
          </a:xfrm>
          <a:solidFill>
            <a:schemeClr val="bg1"/>
          </a:solidFill>
        </p:spPr>
        <p:txBody>
          <a:bodyPr>
            <a:noAutofit/>
          </a:bodyPr>
          <a:lstStyle/>
          <a:p>
            <a:r>
              <a:rPr lang="en-US" sz="2000" b="0" dirty="0">
                <a:solidFill>
                  <a:srgbClr val="003300"/>
                </a:solidFill>
                <a:latin typeface="TradeGothic LT Light" panose="02000503020000020004"/>
              </a:rPr>
              <a:t>The Graham Company provides an Employee Benefits Service Line to assist employees with inquiries related to:</a:t>
            </a:r>
          </a:p>
          <a:p>
            <a:pPr lvl="1" indent="-342900"/>
            <a:r>
              <a:rPr lang="en-US" sz="1800" dirty="0">
                <a:solidFill>
                  <a:srgbClr val="003300"/>
                </a:solidFill>
                <a:latin typeface="TradeGothic LT Light" panose="02000503020000020004"/>
              </a:rPr>
              <a:t>Claim Payments</a:t>
            </a:r>
          </a:p>
          <a:p>
            <a:pPr lvl="1" indent="-342900"/>
            <a:r>
              <a:rPr lang="en-US" sz="1800" dirty="0">
                <a:solidFill>
                  <a:srgbClr val="003300"/>
                </a:solidFill>
                <a:latin typeface="TradeGothic LT Light" panose="02000503020000020004"/>
              </a:rPr>
              <a:t>Coverage Explanations</a:t>
            </a:r>
          </a:p>
          <a:p>
            <a:pPr lvl="1" indent="-342900"/>
            <a:r>
              <a:rPr lang="en-US" sz="1800" dirty="0">
                <a:solidFill>
                  <a:srgbClr val="003300"/>
                </a:solidFill>
                <a:latin typeface="TradeGothic LT Light" panose="02000503020000020004"/>
              </a:rPr>
              <a:t>Eligibility</a:t>
            </a:r>
          </a:p>
          <a:p>
            <a:pPr lvl="1" indent="-342900"/>
            <a:r>
              <a:rPr lang="en-US" sz="1800" dirty="0">
                <a:solidFill>
                  <a:srgbClr val="003300"/>
                </a:solidFill>
                <a:latin typeface="TradeGothic LT Light" panose="02000503020000020004"/>
              </a:rPr>
              <a:t>Any other issue or question you cannot resolve when you contact the insurance company directly</a:t>
            </a:r>
          </a:p>
          <a:p>
            <a:r>
              <a:rPr lang="en-US" sz="2000" b="0" dirty="0">
                <a:solidFill>
                  <a:srgbClr val="003300"/>
                </a:solidFill>
                <a:latin typeface="TradeGothic LT Light" panose="02000503020000020004"/>
              </a:rPr>
              <a:t>Employee Benefits Service Line is staffed Monday through Friday, 9:00 AM to 5:00 PM EST.</a:t>
            </a:r>
          </a:p>
          <a:p>
            <a:pPr marL="0" indent="0">
              <a:buNone/>
            </a:pPr>
            <a:endParaRPr lang="en-US" sz="900" b="1" dirty="0">
              <a:solidFill>
                <a:srgbClr val="003300"/>
              </a:solidFill>
              <a:latin typeface="TradeGothic LT Light" panose="02000503020000020004"/>
            </a:endParaRPr>
          </a:p>
          <a:p>
            <a:pPr marL="0" indent="0">
              <a:buNone/>
            </a:pPr>
            <a:endParaRPr lang="en-US" sz="900" b="1" dirty="0">
              <a:solidFill>
                <a:srgbClr val="003300"/>
              </a:solidFill>
              <a:latin typeface="TradeGothic LT Light" panose="02000503020000020004"/>
            </a:endParaRPr>
          </a:p>
          <a:p>
            <a:pPr marL="0" indent="0" algn="ctr">
              <a:buNone/>
            </a:pPr>
            <a:r>
              <a:rPr lang="en-US" sz="2800" b="1" dirty="0">
                <a:solidFill>
                  <a:srgbClr val="003300"/>
                </a:solidFill>
                <a:latin typeface="TradeGothic LT Light" panose="02000503020000020004"/>
              </a:rPr>
              <a:t>Toll Free 1-888-842-1488</a:t>
            </a:r>
          </a:p>
          <a:p>
            <a:pPr marL="0" indent="0" algn="ctr">
              <a:buNone/>
            </a:pPr>
            <a:r>
              <a:rPr lang="en-US" sz="2800" dirty="0">
                <a:solidFill>
                  <a:srgbClr val="003300"/>
                </a:solidFill>
                <a:latin typeface="TradeGothic LT Light" panose="02000503020000020004"/>
              </a:rPr>
              <a:t>TGCBenefits@grahamco.com</a:t>
            </a:r>
            <a:endParaRPr lang="en-US" sz="2800" b="1" dirty="0">
              <a:solidFill>
                <a:srgbClr val="003300"/>
              </a:solidFill>
              <a:latin typeface="TradeGothic LT Light" panose="02000503020000020004"/>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22705"/>
            <a:ext cx="1904999" cy="583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nsurance Brokers | Philadelphia, Washington DC &amp; NYC | Graham Co.">
            <a:extLst>
              <a:ext uri="{FF2B5EF4-FFF2-40B4-BE49-F238E27FC236}">
                <a16:creationId xmlns:a16="http://schemas.microsoft.com/office/drawing/2014/main" id="{7563B499-D56C-4AAB-B708-862633057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
            <a:ext cx="462915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CAD6-F66D-4EF4-87AF-93AE9DF14713}"/>
              </a:ext>
            </a:extLst>
          </p:cNvPr>
          <p:cNvSpPr>
            <a:spLocks noGrp="1"/>
          </p:cNvSpPr>
          <p:nvPr>
            <p:ph type="title"/>
          </p:nvPr>
        </p:nvSpPr>
        <p:spPr>
          <a:xfrm>
            <a:off x="381000" y="228600"/>
            <a:ext cx="8382000" cy="990600"/>
          </a:xfrm>
        </p:spPr>
        <p:txBody>
          <a:bodyPr/>
          <a:lstStyle/>
          <a:p>
            <a:pPr algn="ctr"/>
            <a:r>
              <a:rPr lang="en-US" dirty="0">
                <a:solidFill>
                  <a:schemeClr val="tx1"/>
                </a:solidFill>
                <a:latin typeface="TradeGothic LT Light" panose="02000503020000020004"/>
              </a:rPr>
              <a:t>Enrollment Reminders</a:t>
            </a:r>
          </a:p>
        </p:txBody>
      </p:sp>
      <p:sp>
        <p:nvSpPr>
          <p:cNvPr id="4" name="Content Placeholder 2">
            <a:extLst>
              <a:ext uri="{FF2B5EF4-FFF2-40B4-BE49-F238E27FC236}">
                <a16:creationId xmlns:a16="http://schemas.microsoft.com/office/drawing/2014/main" id="{B12977A1-EE91-4D5B-BDD6-15672BCC30AF}"/>
              </a:ext>
            </a:extLst>
          </p:cNvPr>
          <p:cNvSpPr txBox="1">
            <a:spLocks/>
          </p:cNvSpPr>
          <p:nvPr/>
        </p:nvSpPr>
        <p:spPr bwMode="auto">
          <a:xfrm>
            <a:off x="533400" y="18288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0"/>
              </a:spcAft>
              <a:tabLst>
                <a:tab pos="457200" algn="l"/>
              </a:tabLst>
            </a:pPr>
            <a:r>
              <a:rPr lang="en-US" sz="2000" b="1" dirty="0">
                <a:effectLst/>
                <a:latin typeface="TradeGothic LT Light" panose="02000503020000020004"/>
                <a:ea typeface="Times New Roman" panose="02020603050405020304" pitchFamily="18" charset="0"/>
                <a:cs typeface="Times New Roman" panose="02020603050405020304" pitchFamily="18" charset="0"/>
              </a:rPr>
              <a:t>REMEMBER:</a:t>
            </a:r>
            <a:r>
              <a:rPr lang="en-US" sz="2000" dirty="0">
                <a:effectLst/>
                <a:latin typeface="TradeGothic LT Light" panose="02000503020000020004"/>
                <a:ea typeface="Times New Roman" panose="02020603050405020304" pitchFamily="18" charset="0"/>
                <a:cs typeface="Times New Roman" panose="02020603050405020304" pitchFamily="18" charset="0"/>
              </a:rPr>
              <a:t> Open enrollment is from </a:t>
            </a:r>
            <a:r>
              <a:rPr lang="en-US" sz="2000" b="1" dirty="0">
                <a:effectLst/>
                <a:latin typeface="TradeGothic LT Light" panose="02000503020000020004"/>
                <a:ea typeface="Times New Roman" panose="02020603050405020304" pitchFamily="18" charset="0"/>
                <a:cs typeface="Times New Roman" panose="02020603050405020304" pitchFamily="18" charset="0"/>
              </a:rPr>
              <a:t>December 2nd through December 9</a:t>
            </a:r>
            <a:r>
              <a:rPr lang="en-US" sz="2000" b="1" dirty="0">
                <a:latin typeface="TradeGothic LT Light" panose="02000503020000020004"/>
                <a:ea typeface="Times New Roman" panose="02020603050405020304" pitchFamily="18" charset="0"/>
                <a:cs typeface="Times New Roman" panose="02020603050405020304" pitchFamily="18" charset="0"/>
              </a:rPr>
              <a:t>th</a:t>
            </a:r>
            <a:endParaRPr lang="en-US" sz="2000" b="1" dirty="0">
              <a:effectLst/>
              <a:latin typeface="TradeGothic LT Light" panose="02000503020000020004"/>
              <a:ea typeface="Calibri" panose="020F0502020204030204" pitchFamily="34" charset="0"/>
              <a:cs typeface="Times New Roman" panose="02020603050405020304" pitchFamily="18" charset="0"/>
            </a:endParaRPr>
          </a:p>
          <a:p>
            <a:pPr marL="777875" lvl="1" indent="-457200">
              <a:buFont typeface="Wingdings" panose="05000000000000000000" pitchFamily="2" charset="2"/>
              <a:buChar char="ü"/>
            </a:pPr>
            <a:r>
              <a:rPr lang="en-US" sz="1800" dirty="0">
                <a:effectLst/>
                <a:latin typeface="TradeGothic LT Light" panose="02000503020000020004"/>
                <a:ea typeface="Times New Roman" panose="02020603050405020304" pitchFamily="18" charset="0"/>
                <a:cs typeface="Times New Roman" panose="02020603050405020304" pitchFamily="18" charset="0"/>
              </a:rPr>
              <a:t>This is an </a:t>
            </a:r>
            <a:r>
              <a:rPr lang="en-US" sz="1800" b="1" dirty="0">
                <a:effectLst/>
                <a:latin typeface="TradeGothic LT Light" panose="02000503020000020004"/>
                <a:ea typeface="Times New Roman" panose="02020603050405020304" pitchFamily="18" charset="0"/>
                <a:cs typeface="Times New Roman" panose="02020603050405020304" pitchFamily="18" charset="0"/>
              </a:rPr>
              <a:t>ACTIVE enrollment</a:t>
            </a:r>
            <a:r>
              <a:rPr lang="en-US" sz="1800" dirty="0">
                <a:effectLst/>
                <a:latin typeface="TradeGothic LT Light" panose="02000503020000020004"/>
                <a:ea typeface="Times New Roman" panose="02020603050405020304" pitchFamily="18" charset="0"/>
                <a:cs typeface="Times New Roman" panose="02020603050405020304" pitchFamily="18" charset="0"/>
              </a:rPr>
              <a:t>. </a:t>
            </a:r>
            <a:r>
              <a:rPr lang="en-US" sz="1800" dirty="0">
                <a:latin typeface="TradeGothic LT Light"/>
              </a:rPr>
              <a:t>You </a:t>
            </a:r>
            <a:r>
              <a:rPr lang="en-US" sz="1800" b="1" u="sng" dirty="0">
                <a:latin typeface="TradeGothic LT Light"/>
              </a:rPr>
              <a:t>MUST</a:t>
            </a:r>
            <a:r>
              <a:rPr lang="en-US" sz="1800" dirty="0">
                <a:latin typeface="TradeGothic LT Light"/>
              </a:rPr>
              <a:t> make elections for medical, dental, and vision, and voluntary benefits through Paylocity.</a:t>
            </a:r>
          </a:p>
          <a:p>
            <a:pPr marL="777875" lvl="1" indent="-457200">
              <a:buFont typeface="Wingdings" panose="05000000000000000000" pitchFamily="2" charset="2"/>
              <a:buChar char="ü"/>
            </a:pPr>
            <a:r>
              <a:rPr lang="en-US" sz="1800" dirty="0">
                <a:latin typeface="TradeGothic LT Light"/>
              </a:rPr>
              <a:t>If you wish to contribute/continue contributing to the Health Savings Account (HSA) for 2025 you </a:t>
            </a:r>
            <a:r>
              <a:rPr lang="en-US" sz="1800" b="1" u="sng" dirty="0">
                <a:latin typeface="TradeGothic LT Light"/>
              </a:rPr>
              <a:t>MUST</a:t>
            </a:r>
            <a:r>
              <a:rPr lang="en-US" sz="1800" dirty="0">
                <a:latin typeface="TradeGothic LT Light"/>
              </a:rPr>
              <a:t> elect your 2025 contribution through Paylocity</a:t>
            </a:r>
          </a:p>
          <a:p>
            <a:pPr marL="320675" lvl="1" indent="0">
              <a:buNone/>
            </a:pPr>
            <a:endParaRPr lang="en-US" sz="1800" dirty="0">
              <a:effectLst/>
              <a:latin typeface="TradeGothic LT Light" panose="02000503020000020004"/>
              <a:ea typeface="Calibri" panose="020F0502020204030204" pitchFamily="34" charset="0"/>
              <a:cs typeface="Times New Roman" panose="02020603050405020304" pitchFamily="18" charset="0"/>
            </a:endParaRPr>
          </a:p>
          <a:p>
            <a:pPr>
              <a:spcBef>
                <a:spcPts val="0"/>
              </a:spcBef>
              <a:spcAft>
                <a:spcPts val="0"/>
              </a:spcAft>
              <a:tabLst>
                <a:tab pos="457200" algn="l"/>
              </a:tabLst>
            </a:pPr>
            <a:r>
              <a:rPr lang="en-US" sz="2000" dirty="0">
                <a:effectLst/>
                <a:latin typeface="TradeGothic LT Light" panose="02000503020000020004"/>
                <a:ea typeface="Times New Roman" panose="02020603050405020304" pitchFamily="18" charset="0"/>
                <a:cs typeface="Times New Roman" panose="02020603050405020304" pitchFamily="18" charset="0"/>
              </a:rPr>
              <a:t>Update Beneficiary Information</a:t>
            </a:r>
            <a:endParaRPr lang="en-US" sz="2000" dirty="0">
              <a:effectLst/>
              <a:latin typeface="TradeGothic LT Light" panose="02000503020000020004"/>
              <a:ea typeface="Calibri" panose="020F0502020204030204" pitchFamily="34" charset="0"/>
              <a:cs typeface="Times New Roman" panose="02020603050405020304" pitchFamily="18" charset="0"/>
            </a:endParaRPr>
          </a:p>
          <a:p>
            <a:pPr marL="0" indent="0">
              <a:spcBef>
                <a:spcPts val="0"/>
              </a:spcBef>
              <a:spcAft>
                <a:spcPts val="0"/>
              </a:spcAft>
              <a:buNone/>
              <a:tabLst>
                <a:tab pos="457200" algn="l"/>
              </a:tabLst>
            </a:pPr>
            <a:endParaRPr lang="en-US" sz="2000" dirty="0">
              <a:effectLst/>
              <a:latin typeface="TradeGothic LT Light" panose="02000503020000020004"/>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TradeGothic LT Light" panose="02000503020000020004"/>
                <a:ea typeface="Calibri" panose="020F0502020204030204" pitchFamily="34" charset="0"/>
              </a:rPr>
              <a:t>Log into </a:t>
            </a:r>
            <a:r>
              <a:rPr lang="en-US" sz="2000" b="1" dirty="0">
                <a:solidFill>
                  <a:srgbClr val="0563C1"/>
                </a:solidFill>
                <a:latin typeface="TradeGothic LT Light" panose="02000503020000020004"/>
                <a:ea typeface="Calibri" panose="020F0502020204030204" pitchFamily="34" charset="0"/>
              </a:rPr>
              <a:t>P</a:t>
            </a:r>
            <a:r>
              <a:rPr lang="en-US" sz="2000" b="1" dirty="0">
                <a:solidFill>
                  <a:srgbClr val="0563C1"/>
                </a:solidFill>
                <a:effectLst/>
                <a:latin typeface="TradeGothic LT Light" panose="02000503020000020004"/>
                <a:ea typeface="Calibri" panose="020F0502020204030204" pitchFamily="34" charset="0"/>
              </a:rPr>
              <a:t>aylocity</a:t>
            </a:r>
            <a:r>
              <a:rPr lang="en-US" sz="2000" dirty="0">
                <a:solidFill>
                  <a:srgbClr val="0563C1"/>
                </a:solidFill>
                <a:effectLst/>
                <a:latin typeface="TradeGothic LT Light" panose="02000503020000020004"/>
                <a:ea typeface="Calibri" panose="020F0502020204030204" pitchFamily="34" charset="0"/>
              </a:rPr>
              <a:t> </a:t>
            </a:r>
            <a:r>
              <a:rPr lang="en-US" sz="2000" dirty="0">
                <a:effectLst/>
                <a:latin typeface="TradeGothic LT Light" panose="02000503020000020004"/>
                <a:ea typeface="Calibri" panose="020F0502020204030204" pitchFamily="34" charset="0"/>
              </a:rPr>
              <a:t>to enroll in coverage!</a:t>
            </a:r>
          </a:p>
          <a:p>
            <a:pPr marL="0" marR="0" indent="0">
              <a:spcBef>
                <a:spcPts val="0"/>
              </a:spcBef>
              <a:spcAft>
                <a:spcPts val="0"/>
              </a:spcAft>
              <a:buNone/>
            </a:pPr>
            <a:r>
              <a:rPr lang="en-US" sz="2000" dirty="0">
                <a:effectLst/>
                <a:latin typeface="TradeGothic LT Light" panose="02000503020000020004"/>
                <a:ea typeface="Calibri" panose="020F0502020204030204" pitchFamily="34" charset="0"/>
              </a:rPr>
              <a:t> </a:t>
            </a:r>
          </a:p>
          <a:p>
            <a:pPr marL="0" marR="0" indent="0">
              <a:spcBef>
                <a:spcPts val="0"/>
              </a:spcBef>
              <a:spcAft>
                <a:spcPts val="0"/>
              </a:spcAft>
              <a:buNone/>
            </a:pPr>
            <a:r>
              <a:rPr lang="en-US" sz="2000" dirty="0">
                <a:effectLst/>
                <a:latin typeface="TradeGothic LT Light" panose="02000503020000020004"/>
                <a:ea typeface="Calibri" panose="020F0502020204030204" pitchFamily="34" charset="0"/>
              </a:rPr>
              <a:t>Reminder – You will have to wait until our </a:t>
            </a:r>
            <a:r>
              <a:rPr lang="en-US" sz="2000" b="1" dirty="0">
                <a:effectLst/>
                <a:latin typeface="TradeGothic LT Light" panose="02000503020000020004"/>
                <a:ea typeface="Calibri" panose="020F0502020204030204" pitchFamily="34" charset="0"/>
              </a:rPr>
              <a:t>2026</a:t>
            </a:r>
            <a:r>
              <a:rPr lang="en-US" sz="2000" dirty="0">
                <a:effectLst/>
                <a:latin typeface="TradeGothic LT Light" panose="02000503020000020004"/>
                <a:ea typeface="Calibri" panose="020F0502020204030204" pitchFamily="34" charset="0"/>
              </a:rPr>
              <a:t> </a:t>
            </a:r>
            <a:r>
              <a:rPr lang="en-US" sz="2000" b="1" dirty="0">
                <a:latin typeface="TradeGothic LT Light" panose="02000503020000020004"/>
                <a:ea typeface="Calibri" panose="020F0502020204030204" pitchFamily="34" charset="0"/>
              </a:rPr>
              <a:t>O</a:t>
            </a:r>
            <a:r>
              <a:rPr lang="en-US" sz="2000" b="1" dirty="0">
                <a:effectLst/>
                <a:latin typeface="TradeGothic LT Light" panose="02000503020000020004"/>
                <a:ea typeface="Calibri" panose="020F0502020204030204" pitchFamily="34" charset="0"/>
              </a:rPr>
              <a:t>pen </a:t>
            </a:r>
            <a:r>
              <a:rPr lang="en-US" sz="2000" b="1" dirty="0">
                <a:latin typeface="TradeGothic LT Light" panose="02000503020000020004"/>
                <a:ea typeface="Calibri" panose="020F0502020204030204" pitchFamily="34" charset="0"/>
              </a:rPr>
              <a:t>E</a:t>
            </a:r>
            <a:r>
              <a:rPr lang="en-US" sz="2000" b="1" dirty="0">
                <a:effectLst/>
                <a:latin typeface="TradeGothic LT Light" panose="02000503020000020004"/>
                <a:ea typeface="Calibri" panose="020F0502020204030204" pitchFamily="34" charset="0"/>
              </a:rPr>
              <a:t>nrollment </a:t>
            </a:r>
            <a:r>
              <a:rPr lang="en-US" sz="2000" dirty="0">
                <a:effectLst/>
                <a:latin typeface="TradeGothic LT Light" panose="02000503020000020004"/>
                <a:ea typeface="Calibri" panose="020F0502020204030204" pitchFamily="34" charset="0"/>
              </a:rPr>
              <a:t>to make changes to your benefits unless you have a qualifying life event.</a:t>
            </a:r>
            <a:endParaRPr lang="en-US" sz="1100" dirty="0">
              <a:latin typeface="TradeGothic LT Light" panose="02000503020000020004"/>
            </a:endParaRPr>
          </a:p>
          <a:p>
            <a:endParaRPr lang="en-US" sz="2000" b="1" dirty="0">
              <a:latin typeface="TradeGothic LT Light" panose="02000503020000020004"/>
            </a:endParaRPr>
          </a:p>
          <a:p>
            <a:endParaRPr lang="en-US" dirty="0">
              <a:latin typeface="TradeGothic LT Light" panose="02000503020000020004"/>
            </a:endParaRPr>
          </a:p>
        </p:txBody>
      </p:sp>
    </p:spTree>
    <p:extLst>
      <p:ext uri="{BB962C8B-B14F-4D97-AF65-F5344CB8AC3E}">
        <p14:creationId xmlns:p14="http://schemas.microsoft.com/office/powerpoint/2010/main" val="3698234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5885FDD-F19D-1872-3DFE-E581DB3D26CB}"/>
              </a:ext>
            </a:extLst>
          </p:cNvPr>
          <p:cNvSpPr txBox="1">
            <a:spLocks/>
          </p:cNvSpPr>
          <p:nvPr/>
        </p:nvSpPr>
        <p:spPr>
          <a:xfrm>
            <a:off x="228600" y="1181100"/>
            <a:ext cx="8686800" cy="44958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pitchFamily="2" charset="2"/>
              <a:buNone/>
            </a:pPr>
            <a:endParaRPr lang="en-US" sz="3200" dirty="0">
              <a:solidFill>
                <a:schemeClr val="tx2">
                  <a:lumMod val="75000"/>
                </a:schemeClr>
              </a:solidFill>
              <a:latin typeface="TradeGothic LT Light" panose="02000503020000020004"/>
            </a:endParaRPr>
          </a:p>
          <a:p>
            <a:pPr marL="0" indent="0" algn="ctr">
              <a:buFont typeface="Wingdings" pitchFamily="2" charset="2"/>
              <a:buNone/>
            </a:pPr>
            <a:endParaRPr lang="en-US" sz="4800" b="1" dirty="0">
              <a:latin typeface="TradeGothic LT Light" panose="02000503020000020004"/>
            </a:endParaRPr>
          </a:p>
          <a:p>
            <a:pPr marL="0" indent="0" algn="ctr">
              <a:buFont typeface="Wingdings" pitchFamily="2" charset="2"/>
              <a:buNone/>
            </a:pPr>
            <a:r>
              <a:rPr lang="en-US" sz="6000" b="1" dirty="0">
                <a:solidFill>
                  <a:schemeClr val="accent1"/>
                </a:solidFill>
                <a:latin typeface="TradeGothic LT Light" panose="02000503020000020004"/>
              </a:rPr>
              <a:t>Questions</a:t>
            </a:r>
            <a:r>
              <a:rPr lang="en-US" sz="6000" b="1" dirty="0">
                <a:solidFill>
                  <a:schemeClr val="accent2"/>
                </a:solidFill>
                <a:latin typeface="TradeGothic LT Light" panose="02000503020000020004"/>
              </a:rPr>
              <a:t>?</a:t>
            </a:r>
            <a:endParaRPr lang="en-US" sz="3600" dirty="0">
              <a:solidFill>
                <a:schemeClr val="accent2"/>
              </a:solidFill>
              <a:latin typeface="TradeGothic LT Light" panose="02000503020000020004"/>
            </a:endParaRPr>
          </a:p>
        </p:txBody>
      </p:sp>
    </p:spTree>
    <p:extLst>
      <p:ext uri="{BB962C8B-B14F-4D97-AF65-F5344CB8AC3E}">
        <p14:creationId xmlns:p14="http://schemas.microsoft.com/office/powerpoint/2010/main" val="406047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153400" cy="990600"/>
          </a:xfrm>
        </p:spPr>
        <p:txBody>
          <a:bodyPr/>
          <a:lstStyle/>
          <a:p>
            <a:pPr algn="ctr"/>
            <a:r>
              <a:rPr lang="en-US" dirty="0">
                <a:solidFill>
                  <a:schemeClr val="tx1"/>
                </a:solidFill>
                <a:latin typeface="TradeGothic LT Light"/>
              </a:rPr>
              <a:t>Key Benefit Points for 2025</a:t>
            </a:r>
          </a:p>
        </p:txBody>
      </p:sp>
      <p:sp>
        <p:nvSpPr>
          <p:cNvPr id="3" name="Content Placeholder 2"/>
          <p:cNvSpPr>
            <a:spLocks noGrp="1"/>
          </p:cNvSpPr>
          <p:nvPr>
            <p:ph sz="quarter" idx="1"/>
          </p:nvPr>
        </p:nvSpPr>
        <p:spPr>
          <a:xfrm>
            <a:off x="114300" y="1600200"/>
            <a:ext cx="8915400" cy="5029200"/>
          </a:xfrm>
        </p:spPr>
        <p:txBody>
          <a:bodyPr/>
          <a:lstStyle/>
          <a:p>
            <a:pPr marL="457200" indent="-457200">
              <a:buSzPct val="95000"/>
              <a:buFont typeface="+mj-lt"/>
              <a:buAutoNum type="arabicPeriod"/>
            </a:pPr>
            <a:r>
              <a:rPr lang="en-US" sz="1600" b="1" dirty="0">
                <a:latin typeface="Calibri" panose="020F0502020204030204" pitchFamily="34" charset="0"/>
                <a:ea typeface="Calibri" panose="020F0502020204030204" pitchFamily="34" charset="0"/>
                <a:cs typeface="Calibri" panose="020F0502020204030204" pitchFamily="34" charset="0"/>
              </a:rPr>
              <a:t>Enrolling in benefits during this Open Enrollment period:</a:t>
            </a:r>
            <a:endParaRPr lang="en-US" sz="16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777875" lvl="1" indent="-45720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Elections for all plans effective </a:t>
            </a:r>
            <a:r>
              <a:rPr lang="en-US" sz="1400" b="1" dirty="0">
                <a:latin typeface="Calibri" panose="020F0502020204030204" pitchFamily="34" charset="0"/>
                <a:ea typeface="Calibri" panose="020F0502020204030204" pitchFamily="34" charset="0"/>
                <a:cs typeface="Calibri" panose="020F0502020204030204" pitchFamily="34" charset="0"/>
              </a:rPr>
              <a:t>January 1, 2025 </a:t>
            </a:r>
            <a:r>
              <a:rPr lang="en-US" sz="1400" dirty="0">
                <a:latin typeface="Calibri" panose="020F0502020204030204" pitchFamily="34" charset="0"/>
                <a:ea typeface="Calibri" panose="020F0502020204030204" pitchFamily="34" charset="0"/>
                <a:cs typeface="Calibri" panose="020F0502020204030204" pitchFamily="34" charset="0"/>
              </a:rPr>
              <a:t>(through 12/31/2025)</a:t>
            </a:r>
          </a:p>
          <a:p>
            <a:pPr marL="777875" lvl="1" indent="-45720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This is an </a:t>
            </a:r>
            <a:r>
              <a:rPr lang="en-US" sz="1400" b="1" dirty="0">
                <a:latin typeface="Calibri" panose="020F0502020204030204" pitchFamily="34" charset="0"/>
                <a:ea typeface="Calibri" panose="020F0502020204030204" pitchFamily="34" charset="0"/>
                <a:cs typeface="Calibri" panose="020F0502020204030204" pitchFamily="34" charset="0"/>
              </a:rPr>
              <a:t>ACTIVE enrollment</a:t>
            </a:r>
            <a:r>
              <a:rPr lang="en-US" sz="1400" dirty="0">
                <a:latin typeface="Calibri" panose="020F0502020204030204" pitchFamily="34" charset="0"/>
                <a:ea typeface="Calibri" panose="020F0502020204030204" pitchFamily="34" charset="0"/>
                <a:cs typeface="Calibri" panose="020F0502020204030204" pitchFamily="34" charset="0"/>
              </a:rPr>
              <a:t>. You </a:t>
            </a:r>
            <a:r>
              <a:rPr lang="en-US" sz="1400" b="1" u="sng" dirty="0">
                <a:latin typeface="Calibri" panose="020F0502020204030204" pitchFamily="34" charset="0"/>
                <a:ea typeface="Calibri" panose="020F0502020204030204" pitchFamily="34" charset="0"/>
                <a:cs typeface="Calibri" panose="020F0502020204030204" pitchFamily="34" charset="0"/>
              </a:rPr>
              <a:t>MUST</a:t>
            </a:r>
            <a:r>
              <a:rPr lang="en-US" sz="1400" dirty="0">
                <a:latin typeface="Calibri" panose="020F0502020204030204" pitchFamily="34" charset="0"/>
                <a:ea typeface="Calibri" panose="020F0502020204030204" pitchFamily="34" charset="0"/>
                <a:cs typeface="Calibri" panose="020F0502020204030204" pitchFamily="34" charset="0"/>
              </a:rPr>
              <a:t> make elections for medical, dental, and vision, and voluntary benefits through Paylocity</a:t>
            </a:r>
          </a:p>
          <a:p>
            <a:pPr marL="1052512" lvl="2" indent="-457200">
              <a:buFont typeface="Wingdings" panose="05000000000000000000" pitchFamily="2" charset="2"/>
              <a:buChar char="ü"/>
            </a:pPr>
            <a:r>
              <a:rPr lang="en-US" sz="1200" dirty="0">
                <a:latin typeface="Calibri" panose="020F0502020204030204" pitchFamily="34" charset="0"/>
                <a:ea typeface="Calibri" panose="020F0502020204030204" pitchFamily="34" charset="0"/>
                <a:cs typeface="Calibri" panose="020F0502020204030204" pitchFamily="34" charset="0"/>
              </a:rPr>
              <a:t>If you wish to contribute/continue contributing to the Health Savings Account (HSA) for 2025 you </a:t>
            </a:r>
            <a:r>
              <a:rPr lang="en-US" sz="1200" b="1" u="sng" dirty="0">
                <a:latin typeface="Calibri" panose="020F0502020204030204" pitchFamily="34" charset="0"/>
                <a:ea typeface="Calibri" panose="020F0502020204030204" pitchFamily="34" charset="0"/>
                <a:cs typeface="Calibri" panose="020F0502020204030204" pitchFamily="34" charset="0"/>
              </a:rPr>
              <a:t>MUST</a:t>
            </a:r>
            <a:r>
              <a:rPr lang="en-US" sz="1200" dirty="0">
                <a:latin typeface="Calibri" panose="020F0502020204030204" pitchFamily="34" charset="0"/>
                <a:ea typeface="Calibri" panose="020F0502020204030204" pitchFamily="34" charset="0"/>
                <a:cs typeface="Calibri" panose="020F0502020204030204" pitchFamily="34" charset="0"/>
              </a:rPr>
              <a:t> elect your 2025 contribution through Paylocity</a:t>
            </a:r>
          </a:p>
          <a:p>
            <a:pPr marL="457200" indent="-457200">
              <a:buSzPct val="95000"/>
              <a:buFont typeface="+mj-lt"/>
              <a:buAutoNum type="arabicPeriod"/>
            </a:pPr>
            <a:r>
              <a:rPr lang="en-US" sz="1600" b="1" dirty="0" err="1">
                <a:solidFill>
                  <a:srgbClr val="00B050"/>
                </a:solidFill>
                <a:latin typeface="Calibri" panose="020F0502020204030204" pitchFamily="34" charset="0"/>
                <a:ea typeface="Calibri" panose="020F0502020204030204" pitchFamily="34" charset="0"/>
                <a:cs typeface="Calibri" panose="020F0502020204030204" pitchFamily="34" charset="0"/>
              </a:rPr>
              <a:t>CastleWorks</a:t>
            </a:r>
            <a:r>
              <a:rPr lang="en-US" sz="1600" b="1" dirty="0">
                <a:solidFill>
                  <a:srgbClr val="00B050"/>
                </a:solidFill>
                <a:latin typeface="Calibri" panose="020F0502020204030204" pitchFamily="34" charset="0"/>
                <a:ea typeface="Calibri" panose="020F0502020204030204" pitchFamily="34" charset="0"/>
                <a:cs typeface="Calibri" panose="020F0502020204030204" pitchFamily="34" charset="0"/>
              </a:rPr>
              <a:t> will be offering five NEW medical plans through UnitedHealthcare (UHC) and one new plan through Kaiser Permanente</a:t>
            </a:r>
          </a:p>
          <a:p>
            <a:pPr marL="777875" lvl="1" indent="-457200">
              <a:buFont typeface="Wingdings" panose="05000000000000000000" pitchFamily="2" charset="2"/>
              <a:buChar char="Ø"/>
            </a:pPr>
            <a:r>
              <a:rPr lang="en-US" sz="1400" b="1" dirty="0">
                <a:latin typeface="Calibri" panose="020F0502020204030204" pitchFamily="34" charset="0"/>
                <a:ea typeface="Calibri" panose="020F0502020204030204" pitchFamily="34" charset="0"/>
                <a:cs typeface="Calibri" panose="020F0502020204030204" pitchFamily="34" charset="0"/>
              </a:rPr>
              <a:t>3 HMO Plan Options: </a:t>
            </a:r>
            <a:r>
              <a:rPr lang="en-US" sz="1400" b="1" i="1" dirty="0">
                <a:latin typeface="Calibri" panose="020F0502020204030204" pitchFamily="34" charset="0"/>
                <a:ea typeface="Calibri" panose="020F0502020204030204" pitchFamily="34" charset="0"/>
                <a:cs typeface="Calibri" panose="020F0502020204030204" pitchFamily="34" charset="0"/>
              </a:rPr>
              <a:t>SV Harmony HMO, SV Alliance HMO</a:t>
            </a:r>
            <a:r>
              <a:rPr lang="en-US" sz="1400" b="1" dirty="0">
                <a:latin typeface="Calibri" panose="020F0502020204030204" pitchFamily="34" charset="0"/>
                <a:ea typeface="Calibri" panose="020F0502020204030204" pitchFamily="34" charset="0"/>
                <a:cs typeface="Calibri" panose="020F0502020204030204" pitchFamily="34" charset="0"/>
              </a:rPr>
              <a:t>, and the </a:t>
            </a:r>
            <a:r>
              <a:rPr lang="en-US" sz="1400" b="1" i="1" dirty="0">
                <a:latin typeface="Calibri" panose="020F0502020204030204" pitchFamily="34" charset="0"/>
                <a:ea typeface="Calibri" panose="020F0502020204030204" pitchFamily="34" charset="0"/>
                <a:cs typeface="Calibri" panose="020F0502020204030204" pitchFamily="34" charset="0"/>
              </a:rPr>
              <a:t>SV HMO</a:t>
            </a:r>
          </a:p>
          <a:p>
            <a:pPr marL="777875" lvl="1" indent="-457200">
              <a:buFont typeface="Wingdings" panose="05000000000000000000" pitchFamily="2" charset="2"/>
              <a:buChar char="Ø"/>
            </a:pPr>
            <a:r>
              <a:rPr lang="en-US" sz="1400" b="1" dirty="0">
                <a:latin typeface="Calibri" panose="020F0502020204030204" pitchFamily="34" charset="0"/>
                <a:ea typeface="Calibri" panose="020F0502020204030204" pitchFamily="34" charset="0"/>
                <a:cs typeface="Calibri" panose="020F0502020204030204" pitchFamily="34" charset="0"/>
              </a:rPr>
              <a:t>2 Select Plus Plan Options: </a:t>
            </a:r>
            <a:r>
              <a:rPr lang="en-US" sz="1400" b="1" i="1" dirty="0">
                <a:latin typeface="Calibri" panose="020F0502020204030204" pitchFamily="34" charset="0"/>
                <a:ea typeface="Calibri" panose="020F0502020204030204" pitchFamily="34" charset="0"/>
                <a:cs typeface="Calibri" panose="020F0502020204030204" pitchFamily="34" charset="0"/>
              </a:rPr>
              <a:t>Select Plus </a:t>
            </a:r>
            <a:r>
              <a:rPr lang="en-US" sz="1400" b="1" dirty="0">
                <a:latin typeface="Calibri" panose="020F0502020204030204" pitchFamily="34" charset="0"/>
                <a:ea typeface="Calibri" panose="020F0502020204030204" pitchFamily="34" charset="0"/>
                <a:cs typeface="Calibri" panose="020F0502020204030204" pitchFamily="34" charset="0"/>
              </a:rPr>
              <a:t>and </a:t>
            </a:r>
            <a:r>
              <a:rPr lang="en-US" sz="1400" b="1" i="1" dirty="0">
                <a:latin typeface="Calibri" panose="020F0502020204030204" pitchFamily="34" charset="0"/>
                <a:ea typeface="Calibri" panose="020F0502020204030204" pitchFamily="34" charset="0"/>
                <a:cs typeface="Calibri" panose="020F0502020204030204" pitchFamily="34" charset="0"/>
              </a:rPr>
              <a:t>Select Plus HSA</a:t>
            </a:r>
          </a:p>
          <a:p>
            <a:pPr marL="1052512" lvl="2" indent="-457200">
              <a:buFont typeface="Wingdings" panose="05000000000000000000" pitchFamily="2" charset="2"/>
              <a:buChar char="Ø"/>
            </a:pPr>
            <a:r>
              <a:rPr lang="en-US" sz="1200" b="1" dirty="0">
                <a:latin typeface="Calibri" panose="020F0502020204030204" pitchFamily="34" charset="0"/>
                <a:ea typeface="Calibri" panose="020F0502020204030204" pitchFamily="34" charset="0"/>
                <a:cs typeface="Calibri" panose="020F0502020204030204" pitchFamily="34" charset="0"/>
              </a:rPr>
              <a:t>These five medical plans are replacing the previously offered Blue Shield of California medical plans</a:t>
            </a:r>
          </a:p>
          <a:p>
            <a:pPr marL="777875" lvl="1" indent="-457200">
              <a:buFont typeface="Wingdings" panose="05000000000000000000" pitchFamily="2" charset="2"/>
              <a:buChar char="Ø"/>
            </a:pPr>
            <a:r>
              <a:rPr lang="en-US" sz="1400" b="1" i="1" dirty="0">
                <a:latin typeface="Calibri" panose="020F0502020204030204" pitchFamily="34" charset="0"/>
                <a:ea typeface="Calibri" panose="020F0502020204030204" pitchFamily="34" charset="0"/>
                <a:cs typeface="Calibri" panose="020F0502020204030204" pitchFamily="34" charset="0"/>
              </a:rPr>
              <a:t>Kaiser HDHP 3300 with Health Reimbursement Arrangement (HRA)</a:t>
            </a:r>
          </a:p>
          <a:p>
            <a:pPr marL="457200" indent="-457200">
              <a:buSzPct val="95000"/>
              <a:buFont typeface="+mj-lt"/>
              <a:buAutoNum type="arabicPeriod"/>
            </a:pPr>
            <a:r>
              <a:rPr lang="en-US" sz="1600" b="1" dirty="0" err="1">
                <a:solidFill>
                  <a:srgbClr val="00B050"/>
                </a:solidFill>
                <a:latin typeface="Calibri" panose="020F0502020204030204" pitchFamily="34" charset="0"/>
                <a:ea typeface="Calibri" panose="020F0502020204030204" pitchFamily="34" charset="0"/>
                <a:cs typeface="Calibri" panose="020F0502020204030204" pitchFamily="34" charset="0"/>
              </a:rPr>
              <a:t>CastleWorks</a:t>
            </a:r>
            <a:r>
              <a:rPr lang="en-US" sz="1600" b="1" dirty="0">
                <a:solidFill>
                  <a:srgbClr val="00B050"/>
                </a:solidFill>
                <a:latin typeface="Calibri" panose="020F0502020204030204" pitchFamily="34" charset="0"/>
                <a:ea typeface="Calibri" panose="020F0502020204030204" pitchFamily="34" charset="0"/>
                <a:cs typeface="Calibri" panose="020F0502020204030204" pitchFamily="34" charset="0"/>
              </a:rPr>
              <a:t> is offering three new Voluntary Benefit offerings:</a:t>
            </a:r>
          </a:p>
          <a:p>
            <a:pPr marL="777875" lvl="1" indent="-457200">
              <a:buSzPct val="95000"/>
              <a:buFont typeface="Wingdings" panose="05000000000000000000" pitchFamily="2" charset="2"/>
              <a:buChar char="Ø"/>
            </a:pPr>
            <a:r>
              <a:rPr lang="en-US" sz="1400" b="1" dirty="0">
                <a:latin typeface="Calibri" panose="020F0502020204030204" pitchFamily="34" charset="0"/>
                <a:ea typeface="Calibri" panose="020F0502020204030204" pitchFamily="34" charset="0"/>
                <a:cs typeface="Calibri" panose="020F0502020204030204" pitchFamily="34" charset="0"/>
              </a:rPr>
              <a:t>Accident Insurance</a:t>
            </a:r>
            <a:endParaRPr lang="en-US" sz="1400" b="1" u="sng" dirty="0">
              <a:latin typeface="Calibri" panose="020F0502020204030204" pitchFamily="34" charset="0"/>
              <a:ea typeface="Calibri" panose="020F0502020204030204" pitchFamily="34" charset="0"/>
              <a:cs typeface="Calibri" panose="020F0502020204030204" pitchFamily="34" charset="0"/>
            </a:endParaRPr>
          </a:p>
          <a:p>
            <a:pPr marL="777875" lvl="1" indent="-457200">
              <a:buSzPct val="95000"/>
              <a:buFont typeface="Wingdings" panose="05000000000000000000" pitchFamily="2" charset="2"/>
              <a:buChar char="Ø"/>
            </a:pPr>
            <a:r>
              <a:rPr lang="en-US" sz="1400" b="1" dirty="0">
                <a:latin typeface="Calibri" panose="020F0502020204030204" pitchFamily="34" charset="0"/>
                <a:ea typeface="Calibri" panose="020F0502020204030204" pitchFamily="34" charset="0"/>
                <a:cs typeface="Calibri" panose="020F0502020204030204" pitchFamily="34" charset="0"/>
              </a:rPr>
              <a:t>Critical Illness Insurance</a:t>
            </a:r>
            <a:endParaRPr lang="en-US" sz="1400" b="1" u="sng" dirty="0">
              <a:latin typeface="Calibri" panose="020F0502020204030204" pitchFamily="34" charset="0"/>
              <a:ea typeface="Calibri" panose="020F0502020204030204" pitchFamily="34" charset="0"/>
              <a:cs typeface="Calibri" panose="020F0502020204030204" pitchFamily="34" charset="0"/>
            </a:endParaRPr>
          </a:p>
          <a:p>
            <a:pPr marL="777875" lvl="1" indent="-457200">
              <a:buSzPct val="95000"/>
              <a:buFont typeface="Wingdings" panose="05000000000000000000" pitchFamily="2" charset="2"/>
              <a:buChar char="Ø"/>
            </a:pPr>
            <a:r>
              <a:rPr lang="en-US" sz="1400" b="1" dirty="0">
                <a:latin typeface="Calibri" panose="020F0502020204030204" pitchFamily="34" charset="0"/>
                <a:ea typeface="Calibri" panose="020F0502020204030204" pitchFamily="34" charset="0"/>
                <a:cs typeface="Calibri" panose="020F0502020204030204" pitchFamily="34" charset="0"/>
              </a:rPr>
              <a:t>Hospital Indemnity Insurance</a:t>
            </a:r>
          </a:p>
          <a:p>
            <a:pPr marL="457200" indent="-457200">
              <a:buSzPct val="95000"/>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The </a:t>
            </a:r>
            <a:r>
              <a:rPr lang="en-US" sz="1800" b="1" i="1" dirty="0">
                <a:latin typeface="Calibri" panose="020F0502020204030204" pitchFamily="34" charset="0"/>
                <a:ea typeface="Calibri" panose="020F0502020204030204" pitchFamily="34" charset="0"/>
                <a:cs typeface="Calibri" panose="020F0502020204030204" pitchFamily="34" charset="0"/>
              </a:rPr>
              <a:t>Kaiser 1500 m</a:t>
            </a:r>
            <a:r>
              <a:rPr lang="en-US" sz="1800" b="1" dirty="0">
                <a:latin typeface="Calibri" panose="020F0502020204030204" pitchFamily="34" charset="0"/>
                <a:ea typeface="Calibri" panose="020F0502020204030204" pitchFamily="34" charset="0"/>
                <a:cs typeface="Calibri" panose="020F0502020204030204" pitchFamily="34" charset="0"/>
              </a:rPr>
              <a:t>edical plan will continue to be offered</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777875" lvl="1" indent="-457200">
              <a:buSzPct val="95000"/>
              <a:buFont typeface="+mj-lt"/>
              <a:buAutoNum type="arabicPeriod"/>
            </a:pPr>
            <a:endParaRPr lang="en-US" sz="1500" b="1" dirty="0">
              <a:latin typeface="TradeGothic LT Light"/>
            </a:endParaRPr>
          </a:p>
          <a:p>
            <a:pPr marL="457200" indent="-457200">
              <a:buSzPct val="95000"/>
              <a:buFont typeface="+mj-lt"/>
              <a:buAutoNum type="arabicPeriod"/>
            </a:pPr>
            <a:endParaRPr lang="en-US" sz="1800" b="1" dirty="0">
              <a:latin typeface="TradeGothic LT Light"/>
            </a:endParaRPr>
          </a:p>
        </p:txBody>
      </p:sp>
    </p:spTree>
    <p:extLst>
      <p:ext uri="{BB962C8B-B14F-4D97-AF65-F5344CB8AC3E}">
        <p14:creationId xmlns:p14="http://schemas.microsoft.com/office/powerpoint/2010/main" val="279423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8" descr="data:image/jpeg;base64,/9j/4AAQSkZJRgABAQAAAQABAAD/2wCEAAkGBhQSERUUExIVFBUVFxsYGBgYFx0XGxkbGB4XGR4eGRwYICshFxkjHh8YHy8gIycqLCwsFyAxNTIqNSYrLCkBCQoKDgwOGg8PGjUkHyQpLCwsLCwsLCwsKSksLCwpLCwsLCwpKSwsLCksLCwsLCwsLCksLCwsLCwsKSwsKSwsKf/AABEIAQsAvQMBIgACEQEDEQH/xAAcAAACAwADAQAAAAAAAAAAAAAFBgAEBwECAwj/xABSEAACAQIEAgQHDQUFBAkFAAABAgMEEQAFEiEGMQcTIkEyUVRhdJHTFBUXNEJEcYGSk7Gz0RYjU6HSNVJicnMIM4KyJTaDosHD4fDxJENjtML/xAAZAQEBAQEBAQAAAAAAAAAAAAAAAgEDBAX/xAAqEQACAQMEAQQCAgMBAAAAAAAAAQIDETESEyFRMhQiQWFCoVKBYnGRBP/aAAwDAQACEQMRAD8AbMg4Io6uStkqIBI/u2ddRZxsCth2WA7zgx8FOWeSL9uT+vHrwL899PqPxXDRjpKck8nNRjbApfBTlnki/bk/rxPgpyzyRftyf14bcTGbkuytEehS+CnLPJF+3J/XifBTlnki/bk/rw24mG5LsaI9Cl8FOWeSL9uT+vE+CnLPJF+3J/XhtxMNyXY0R6FL4Kcs8kX7cn9eJ8FOWeSL9uT+vDbiYbkuxoj0KXwU5Z5Iv25P68T4Kcs8kX7cn9eG3HGG5LsaI9Cn8FOWeSL9uT+vE+CnLPJF+3J/XhL466Vqunrngp1RUgIDak1F7qCb79ld9rWO3PfGlcKZ8KykinFruO0FNwGUlWAvva42vvYjHSSqRSk3n7IjobaSBPwU5Z5Iv25P68T4Kcs8kX7cn9eG3Exz3Jdl6I9Cl8FOWeSL9uT+vE+CnLPJF+3J/XhtxMNyXY0R6FL4Kcs8kX7cn9eJ8FOWeSL9uT+vDbiYbkuxoj0KXwU5Z5Iv25P68T4Kcs8kX7cn9eG3Ew3JdjRHoUvgpyzyRftyf14z3jzh6CjqxHTxiNWhRiAWNzrmF+0SeQGNvxkPSx8eT0dPzJ8dKc5N8s51IpLhDtwL899PqPxXDRhX4F+e+n1H4rhoxylk6RwTAPNeL4aeaOJhIzOCf3aFwvO1yO82IAFzscF55woufo2FzfzAczjGDxVLJWK88QKQlgiKqvdSdGlCCBIzFkXV8nQp3JINQhqJnLSbRBOHUML2IuLgqfrDAEfQRj0vhBoOkEPUGLS4/dnqleyByjyxm7tdtXZXmAFtJqJtgXU8et7smZhL1NMkako+2tvCLi1ibllHZsTGu6DUcNuRu4jUr4mMt4EzaZ3Vx19Qpcq7PIHIdurS4AB0xW1N4XhIR8k4aM94/gp3RA2omURswBZEN1BDsp7DDUDv4j34xwadgppq41YmBGU8Sx1DkRLIVtcSFbIRewI3vY72NrHS1uRwVd7AnxeIXPqHPEYLvc7HGQ8fdKk8NXLBTMqpFZWbRqYuQdVi1wun6OanHlxn0uVF5KeGL3O2pk6xmJkAvYELpHV6hYg7ne48eMpMjsSLsS7XI5lm33PjNyd/Oce6h/57+6R5atb4iaZl0qRUkeZzdbVtOksdTE5urgOIgxOkhAv7saSOTCx2sdW4Vz1KyljnjQorg9kjwSCQQNhcAg7jY4wTKctrqykSGFrwxFnWIHtuda6mCjd9JcdokAb25Y1Ol41o8spIaYydZLGojZYwzgyC3WDUq21aifPci9sRWh8Ll3/RtOXy8D/jpHKG5EGxI2N9xsR9IwrZ7xlCscq2qBIillRVaNptJG0b23FyA2k6l3uBY49aeskcxqh6kaGFlXUBL3m2xaIEkBtgSRfmMeXSzvqQV/aCH3T7m13l0a9IBIA/xMBZW77E3sL4uzVCpbUfCIUbE3J+j69/NjMctz1YNbdTIIuuYmpkZg7AOg7auNTEEhe4DVyLGxKVXGRlhkCyAyE3iVEf5IDWDDeTSxBDaQrWW+xNqcGSpodswrOrikcWJRGaxOkGwJ3NjYeexwI4UzQSRqOtaViC2ptJHJGYLpvZVZ9IDEnY7nnha4dzTRErPBWSStqLWo31sC+sBpJNmXbSBcbEbC2COW01RH/uYJEjKi2laeMX0fKjYI/Zbbdr/VuTjY3VfkcIahXuVYMAbGxvuOY278emBOSLIhZHWQCysC79Zuw7ShrclI8fedgLXLYgsmMh6WPjyejp+ZPjXsZD0sfHk9HT8yfHSl5HOpgduBfnvp9R+K4ZyMLHAvz30+o/FcNGJlkqOAdmcNOv72YpHYaesLBCA21tVxhOfgfKIl90DToubDrmKMeyQAASxINmAXck9+2H6aZV3YgXIAubbnYD6SdrYF5ulQ3ZgaKNtirOSSSCCQVA3U8jY3seYNrIyaww0mLNZluWM7MaZf8Ads1gksTuHuGsCFVtQuL3+k4oR8N0bgMmVSsUXYh3UbOVABEpJIF2+gW57Boq+Iey0T3hbTZnGq4Z1XSYhpPWNdm7I3vGwF7YmXTpC8rsiRgMsZCAkgjSEDcy7Mpj0BRsGIxepojShXn4OuLQ5Yps1rzylSwIFypWQlWWxAFrWPnIx51XRnK7AJT00cYBWzzSuWB021iMLqItbdjz3vYWfoqrUqaZEdybarAA6b6iq3vY2YCxPMcxfFyItrYllKbaQFIYHe+o3se62w+vDckjdtMyTi6aXKVVzOJama5UASBFKlSXKs5VrbALpF777LYr2W8VVssiddV1TdYTojp3QSSHdRpUAqigjvAvZufd7dM1aZszES//AGo1UfS15CfUw9WKT5r7loI5oVCVNYZF196QxgR2iFz1d2uL8yF8WPZGPsTtyzzSfua+Ec5fkaVubGGY1FmYh+ubVNdQLgtGpUkDfuAHi54D8R8M+5p6hQ+qKCZYi3yjrBcWHIkAG+/MefDFlnEcFHK7QyxH3LBamUq5SWSTSJXJUXDso2uV3IGwBwu8TZt19jcG7yTSFUZV6yfS5tffSAAgvudDH5WOkHLV9WIlpt9lVi0I6yCR7BynWKSl9gw27rgsCD/cxQjuSF577D/39W/mxbrcumTdwTc2uCDciw7vFcKTyvtzxY4ayJaqrjpjKI+sLKHtcagrFR57sAPrx3ukmznZt2GL3ZTutFJNHKmmAxKy3VGZEJEsZVhZ45CAwG5JB33A23KqBJoIJZo45JWhjLMVDXJUEkXG25PLx4xKsyiWk10FX1cmjTUQ/vLgreQSJELX1SAk6dSG8YsbkY2vhHMo5qOJoyNKoq2Bvp0gC3M72sbE33F98fNr4TR7KWbMux5LApJWCIFjckRqLm1rnbc278WwAB4gMdHkO2kA7i9yRYb8tjc8ttvpxUqcuaRdLSsBazBAo1X5gkgm30WO53OPKdzrmuapEoJdVuRuSLAG+7b3Cd2ocufIHC7WccsjqiohuupjuLW7RFr8+q7ZueyBftA4MJwsjJaU6mOoMVGgOrFrhgSTvclje5Ja1gSMe37NxWt2iLg+GV3BLX7Frsb2J79IvyxSsY7s75Vm3WrGeyS8Ye6HUPq/wm4se/zbXJXxW97Y+9FO1twOV9VvoB3x6LSgNqF72I8I23Nzte1799sSae2Mh6WPjyejp+ZPjXsZD0sfHk9HT8yfHSl5EVMDtwL899PqPxXDDVa9imk2vdWuL+KzDwfUcLnBMmla4m9hXVB2BJ2K8gNyfMMNEcgYAg3BFwfGDiZZKjgGS5cZBKJJiQxBUaV/dWs1v8W+9z3YXps0liZF60VKi0plKK2zhmGkRteNNIP7zwLONwA12bMksUO2lmVHFyLgnbl36rC3ic4B1WUQxsVaDsMAvYBXXZlMdwrDWU1Hfwjta5wX2YwFTZq8skiXmZadZmYKA5p5SZViItvMhTUVuTa6k7EWLZ1XJDZ2RHIBkQO6kB1VI9THwndBrBO57YF9xpDZ3Xf/AFMywpJ1JSJ53sYjaJWuqyNYuxiBIDGxC94wl5BmC1ddT0kqWgCtEAhZWGrU9yedixClbabafFjuqerno5uduDT8pjkWQkBDKERHtoJ33LE9kugIsAOzc6QQEOGKpqo6SBnkfSkalnc2BNtyTYDU557DcnGfdHU0Z/eGollI0qXLmyBUOlH3Gs2DWAU2sBfY2JcY8M1NXOkdwIGF3l3LLZuyqJewffwz3Lc7dk8nFarMtN6boxvinPPdlXPOqEdYwPLdURQu47tgLk/ywMqK8vHEhAHVBgCAASGYvvYXNiW9eCfEzo9XUNCp6pDoBFgNKARhmI2OpgG89/Hhs4F6LYqqm90VUzRK9xEqsouBtqYsD337PiG/PH1NcYRTZ4tMpSaQhPQNqsAdK6dTjtINRC6tVrBSdge/x4kFETKYtaqdRUEmyllJAv8ASdh9ONOzzokdYESKup7Rhrh0WDUpOrtuhPWWI218vHhMXgSqZtQ6uZARreCeKYqL7m2sEta5A77YyNaMlkOm18A/La4GKSF7nVul7aVYAlmf5TWW9h4zfmBi9wdlLPmFOiyLqFRH4Lcwt5HKnxKFIv3ki2KVFlPWSGB7wzi4XWAgJ2OmTURoNrkGxuSAeYINycPS5XPFLMEkifYSxHrAjNcqVJC6ZVsHFwAQCPHZJrlLLCT4bNpzzgiCpp2iN9RIcSsTI4ddNiS53GwBUEAjbba1vhXhxKGmSBDq03Ja2nUSSb2ueQso3OyjEyLNRWUqSB7FtmKEbMhswB3Frg952OCvWDxjHym3bSz3pLJ1SpU2sym+wsQb7X28e2+PXHhHSIARpBve997kixJvzJG2+OBTL8oBjvuVF7N3cuVrDzgb4kosYmKs8oVSFdA1jpDHa/dfvtfnbGc9JHGE0NUsUNYIVNMzjSEa8mpgoOpTa9rc15E+Y3CDk7ImUlFXNQx0lmCi5/8AnzDxnzYF5LW3SRnckKRcsR2bxxudx3DVf148sozdKjRITYyB2iTnZEIUudtmN1uDuurTzvebG3C8DsRdlCm52Bvt3X25+b+Zxk3Sx8eT0dPzJ8azBVK99JB0sVNuV12Iv3kHY+IgjmDjJulj48no6fmT4ul5EVMDtwL899PqPxXDOBblhY4F+e+n1H4rhoxMslRwUc5pmki0ps2pCDe1tLqSfUDinmjJKLMFKE6Rqt272DX/APxDv/vWty8Lyz7NmjkRLXjYXlIuGUDbY3sSxKi3O1+dxYbn9VOE/dpGGRQV8KykWACmwRCb8i2ojSAvLBINlbN+DIp1WFJKdbHuWzDmbjRIDquSdrbk7crZtwFAozqBby9guj9aVJ1qki2BW4sLCw830YuZ1XVEw109OGeYCZurgdSSOb9XY2a7EdZcXG5uTirwC8sdTJDLGyuXWYKykMJI9fdzBOu1ja98eyCahLk80mnJcBDKs9mSNYWgqgDTgKscYZSikoG1bOi7yFyDuZWAAsCfHijLTDF10jyU7u2qCBSw/cqyqwl7TaHFw1iTu9rkAhSz5o09OhgjUN1SBka4UR7Pd5FIL/vSAEBXwWJBvpKdVRLPItPGklQI30K6kSSMTq1kEEalZtTgtyAUXANypq7vjsyT4F2lgeaQRILtIwFgO8X3so3sLnYY0Kg6G6p9xVQgxnTpKs2k2uQQVt8q/fsQcB8g4frI5Fmp45Y9bFLhlF1uNS6di5vpvp2FiDurWd5uHM6eMhKuwIF9TqjHkNniW4797jwRjpVqu9otImnDjlASfoLqmFzUU5a9uTKNO3LSmx57W+vHaPoLqQQRVQbcrxlx6mFj6sMFFwtm1tL1ZH+PrpGJ8fy7Dv8Ak4F1PRPVs9zN1rWJDy1JddRv8gw3Pd8oY5bssOS/4dNC/id8z6IqmWK8k8UkyKFjZR1QVFudJVI+1zNjcEbYWMv4aNRUS0MnVQVZ1G6AhSUEZ0uqjTpKgyKU7ywIGwBo9B9WRvVxD7xtvUL+rHjn3RzNQwxTNUKCjiJpU1KUjk7KsTcGyufk7hT32xUZrGr9GOPzpLXRtlUrx1tG9hLTuujXcqhbWjW07nZB4u7DF8FA3K1GjX4YEfWq1+dhMzAHuvvhfyXhRfdclFWziRp4kkRo9WqQoGGrrXB3UKwPnk2vcgXcw6KaNLIK1YSOet7sfMAZFCjlyF/PvjnKS1Zz9FRXGDh+hkgfGgpubkRIPo8ELfbmL+LHVehpG3atUrtcCNe697Eubc8eA6OKJRtmdOpv4RKsRY7adUxAPPu78Ul6MKAsS2cQsN2axiB+m/WEDv7sapv+X6Mcf8f2Xl6F4yyj3bDtyAiRmYXJ7V23NtuVththY48yZaMLTGnpusZA6zQa0Ym5QhldjzsTtbe3IXGGM9GGVgWWvRmbkXkiZRse5Cv8zgFm2R0mWyw6anr5b3unLTolBuFUhSX0ADUxte9hi4Su83/qxMlxi39jRW8APV1+vXGqKVaSPfUNKxgLcC24UjbuU+O+HwgQgqZHJYAs5Yuwveyrfe7G4UAdxO3fm0ube4pp392BSZS3UOrhnUnSoWReWlQAb3J6tb8xhq4Z4giV3brdYlYuwSkqA2o8rtoswtf5K95N7nHnmpWV8HaDVx0o0IUAqFAtpUb2Fhse6/Plt9PPGU9LHx5PR0/MnxroOMi6WPjyejp+ZPiKXkVUwO3Avz30+o/FcMssgVSxNgASfoG+FLhKjEi1o1MpGYVBDKxUg3X6mHmYEHvBwxaibxzWYOCAQLBgRupF9mtfa+/d3gTLJUcA6vou1EWcDUW6xbAX1KV1C5v2SYxzPJfpwFmz4xdfJMQ8iQh4olu0lu2nWNGFGhmKjUeSgW8d2TPaASQ8z2O0Ld+mzWN+YOkA4Xc01EzBWWUsl5FYXsoaQA6lAKt4JVDe5FhYEnGxMlwI0vH08ClBAkupdfWanZgguqnTuFUWYWPZN7Wte4LhzipVq5qmpVT1q20hTbVeMbcyq6Q4G/cbeCMOvuyOaKGRoRO8IBa7BQLh9IB5mIsqq0b7eDYbkYzSfL2RZSYiY1nN3II8AMtiQxIF3XkTc/Kx7aWlpqx5Ztr5LBzNkpYYIi46xusl6skudQ06RY2UWDdjvsGPcAzVf7tYUigmpk6uTrInJNyoCF3A/wB4L6rvpGxCqLlhhEhGykI1rar95C7MVIHZA5c+f0kYPQ5y3Wp1UCrMHZo4wuyh0UKTc3dtPV6T3adW7Nt1nDr7IUuxmzDNtQTqagExIgdyNN9Qj0xjq3BAJB7CjsWFhqJwY63N1XTE7pHe8TPGhfSbbMkpaTUCSAWbxA89kPh1p2ljMUSyFXsupnVBJrB1khgTbxDeykkbXxuvDOdLPGAH1sqpquGDXKi5bUB8rVyuNseSp7Pi53h7jNZIM0eQo9RXd9mjQRm/PwVlVQt9gWvtyAxZg4fzWUuuqoVQbKZZZFZh3lglVYf8Nx5xjW7Y4ZgOZt/67Y57r6R02/syJ+BszJF77DZlrJlOrax7TtsPF3+bFXiDIc1hhLzSNUQJpMyHS2pVZCbDUzEG2/IAAmwF8bO4JBsbG2xx5UshZAWFiRuOdjyI84vfBVn0NpGI5Dm2mePq6XXSVEzQpI63dJJAtytidOnXsPlAMb+JobojYux66n7W5Z6frGY3BudTDTsLcz3nmTjRaTL44l0xxrGpJbSoCi55mw2ucesjgAk9wwdV3vHgKmrcmaTdDjNY+6lB/wBJrW8VhKAB9Hjx4r0MSgm1cNJv2THJb1iYHz8/0xqeKtS7auw63AF0bvBNr3G6nmAdx5sZvT7G1EzCp6DySD7piBuLkRSAj6C07b4Q8/pI6GtsP3+ixYEEKxKupF2Zjt2SQdW9xfbfXeKeLBTo6KSkg1AoTewYGS4sDuAjaTcC0g7wFGMcW5iskylW1FVUaiLXJ/eG9yTqDO4N+8dwsB6qDnJ+7BwqqMcGoVHC5qqkfvIljaSpjZhGhkGht1DcxcXsb3ALEWvh6yuh6qEBm1Mqkago1kC47uZ2+s4xzh3jmUlwQmhZvdBAAAZpSFdDbe2lmYKATdeZAAOkZJXuYw5SVetIUFzo0hrAEJY7ldJAtsWVeetseerGUeGdacovAdoRM9jJ2QQb2O+zEKLW713JB52A2xmvSv8AHk9HT8yfGn5UFAZVLsFY3du8knZT3hdl22FrdxxmHSx8eT0dPzJ8TS8iqniO3Avz30+o/FcMdRAHUqRcH/5BHiIO4PjGFzgX576fUfiuGNgRbSNuXPl/LfESyXHBSpaaWy62U2DKygWU/wB1hzINrAi9tz5sBMt4TVEJl0ySkfvCBpMnaYrr3voG1gPFuW7msA+PHNsZc2wq1vCKJFoQnqS4Dow1Hqm0qVVjcqAAhHmiUDcXx4vwLTiBo7yMquXOpRIxudZUFVDMC1mtubqOVsOBXHRYQCSLDVz2G5G1z4zaw38QxupmaUJPwc0qxAsokYLpRluGFypXS+q4AIYg9wbY7A4lLwPTINFTocdYzRqwuW3AuxuesZmN97nt73Nzh5VABYCwGOCt+eN1y7M0LoRxwpVRlpImiEmpYkIRIxHAL6tGhRY7jYi90Fu7HrSZfLTGIjQCAwkSDsrpDSP1hW12OkFLMTdmB5jZ1x1kJANhc9w5X/TGamzdKBgln0M2jt2Fk1Ai5I5G42UX52LG/LbFjrBpRn3uwIuLaSeWx5Wv374tI1+4j/33YriivbWEk8ZKi5tfTtyvufWbWviTTpHXIblZA19wAw8eiwvyuwtv3k46U2ZQvfQ3y9OwIuwHWHcd1je/Le3fiyuXxhy4jQOebBQCd77nv333x2qKUPYEmwN7AkA+ZreEvmOx78AD2zuFipEh3DsCuoj92FYhtO3JlIHf5+WPKopes2BJ1spmF9DLHZyqjvG+nbbbUe/cqlGgIIUXHI9/ILe/jsAL+IY5hpVUkqoXUbmwAufGbczgAJHR1LxaetswUKHKsu4c3J3JN49PPv8AFc49X4YRls+pmLKXYsSzqjBgjH5S2AXcd5PM3wbxMbcWE6p6LqR3BZDYSCTmdyLAq17go1gT33vvY2xR+CCldlaVdJQabxmwkuPDkBXw9RY7bWtflh+xAMUqkl8k6I9Ce3RrTxyJLBHGjobgFezfs7kA89ja3IkEWI3MwZKUCqHYqGDXYgkWtYKNFrAALcm4BO998GMTGOTeSlFLBWpoGQEFi+/Z2A0jbbYC4G/1YyrpY+PJ6On5k+NexkPSx8eT0dPzJ8XS8iKniO3Avz30+o/FcNGFfgX576fUfiuK3SZBKlHNUw1M8Lwx3AjcKh7QvqUg3Nie8csRLJSdkON8TGc8E5DNWUEM8uZV4eUFjomVQLMyiw0HuA5k4qcIcR1kGby5bUzGpSxaORgNYAUOLled1NiD3jbbEjVg1HExMCOLM9FHSSz2uUXsL/ediFRfrYj+eBQXxMZ/0Q8Uy1EEtPVOzVNNIVfX4RUk21eMhg6/UMaBgYndXJiXxlnTJPUUcaVNPW1KGSXQYw46sDQx7I03XwfGeZwypwPIUH/SuY3IG/WR/h1WBmrmw3YmMrzXiOvyWeP3VL7topWt1hQLLHz27OxNt97hrG2k40ptM8PYkYLKl1dDY2YXDKe42NwcDU7lrExiVdxZW5ZmUpaaepoopVhfrGDEdYiyi1rWcAmxtY6SO/Gy0Fck0aSxMHR1DKw5EHkcDFK5YxMIGf5XKuZUkS19YsdUahnUSCy9WocCPs9lbm1jfYbWw5z1CU1OXkkOiGO7O5ubIN2Yjm21+W5wNuXMS+M+yGqrM3BqDNJRUZYiJItImlANtTyMG0i9xZQOR+k3a/gKYITTZpXRygdnrZuuQn/ErLy+j1HlgZfodMTCB0e8fSzzS0NagSrhvuBYSBTYm3INuDtswNwBi50oRyR0UtTDUzwvCgsI3shu4B1Lbc2J3v4sBq4uOd8TGecG8PzVdBBPLmNeJJU1HTMqgbkCw0crW5k4p8H8Q1kGbzZbUzmpQKWSRgNQGlXW5AF7q1iDfcbG3MNRp+Mh6WPjyejp+ZPjXsZD0sfHk9HT8yfHSl5E1MDtwL899PqPxXHPSb/ZNZ/on8RjjgX576fUfiuKfSvm8MeW1MbyxrJJFZEZ1DNdgOypN27+Q7sTLJv4ijl/Hc+W5RQstKJInQr1pcgI+uTZkVbkWFx2hfcbYbuBuEo0d8wecVU9UNXWqulAjWNo1JJA5C5N7KBYWNx/R37lrcmio3kjkJiYSRBxrUa23Kg6lIJUg+O2AHCGevkta2W1sgFO51QTMQqqDexN/BRrWIvZWB7iTiSVxa5seM/4oziGbNaamlnijipB7ql6x1UNL4MSdogXAYyd+1sNmd8SQUsBmmlRU0ll7SgvYarR3PbYjkB48J3RnDS1kElRMaeoqqiRppVPVyNECdCJbcooVRzA54FvoXMzziChz+KqgnjeCrGmbq5EcKzdklgpOkA9XJv/AIsbOMZz0tcPUYy97LTQSr24vAiLlPCVeRclSw077kebBLou40jrKOJGlQ1Ea6HQuC50WXXbmQw0knxkjAmPDsBv9oD+z4fSV/LmxpcPgj6BjKv9oKuQUsEXWL1hm16NQ1aQki6rc7XNr+PDmnSHlwQH3fTbAbdat/Ve/wDLA1eTBfTQgOUTX5h4iv09Yg/AnBbo6De9dHr59Qnqt2f+7bClnrSZ9JHBAjpl6OHlqGUp1xW4Cwgi7Dn2vGbnwQDo46uCLmscUSWuSFVVUW3J2AAHfgFy7ijlOVx1NTnEMyh45JogwP8AoRH6iDYg9xAOFPhrNJchrTQ1TXo5m1QzHYKSbX8wJsGHyTZuRN2Tg3ialfMcxVaiEmWeIxjrF/eWhRT1e/bsVI2vhg4z4RizGmaGSwbnG9rlH7iPMeRHePqwMtflFDiA3zXK/oq/y48VOmadlymXSPCaNW8yl1v/ADAH14SuCsyqlzWioKwduj90KjE3JR4uyBcdpAE7Ld4IHdjW+JMjWspZadzYSoVva+k8wbd9iAfqwCepMHdHJX3qo9PLqE9dt/53wyYyPgPixsqJy7Mx1GhiYZW/3ZUkkjVbddVyG/xEG1hh7rekCgjXV7rhkPyUikWV3PcERCSxPLAqLVjP85iK8WQGPmyoXt4urkU382lR/LDp0q/2RV/5F/50xQ4N4blkrZ80q4zFJKNEMJ8KOIWAL+JyFG3ddvHYevS5msKZZURPNGsjouhC6h27a+CpNzyPIdxwJtwxZp+O58tymgK0okikhUCYubI922dFW5FrEdoatxtbDXwPwkkbvXvOKqoqgG60LpQI1iFjUkkLYKNzyVRYW3ocAmlrsnipHkikPUaZIw6l0sxAYre6EHSQbbG2F3g/P3yWsfLa2QCnY6oJWIVQGJsSTyRu/eysD3EnAxcWubHjIelj48no6fmT411WuLjcHGRdLHx5PR0/Mnx0peRtTA7cC/PfT6j8VwxTUiObsisfOoP44XeBfnvp9R+K4K1mTtI5YVVRGDbsoUCiwttqQnz88TLJSwXYaNEN1RVPK4UD8MczUqP4SK1uVwD+OBf7Pv5bVfaj9lifs+/ltV9qP2WMNCktMjABkVgOQIBt9F8cQ0iJ4KKt/EoH4YF/s+/ltV9qP2WOf2ffy2q+1H7LABSamR7alVrcrgH8ccRUUam6oinxhQD/ACwM/Z9/Lar7Ufsscfs+/ltV9qP2WACk1HG5uyIx5XKg/jjqMuiHKJPsj9MDf2ffy2q+1H7LE/Z9/Lar7UfssAGQMcOgIIIBB5g7g4D/ALPv5bVfaj9ljn9n38tqvtR+ywARTL4wbiNARyIUA/hixgN+z7+W1X2o/ZYn7Pv5bVfaj9lgAm9IhcOUUuvgsQNQvcbHmOZ9ePbAb9n38tqvtR+yxP2ffy2q+1H7LABSopUkGl0Vx4mAYeo48aTKYYjeOGOM+NEVf+UYofs+/ltV9qP2WJ+z7+W1X2o/ZYANY8ZqRHN2RWPnUH8cDP2ffy2q+1H7LHH7Pv5bVfaj9lgApDRohuqKp5XCgfhjmakR/CRWt41B/HAv9n38tqvtR+yxx+z7+W1X2o/ZYAMgYyLpY+PJ6On5k+NYpICiBS7OR8prFj9NgB/LGT9LHx5PR0/MnxdLyIqYHbgX576fUfiuPLpEqaqnppKqnqer6lLmMxI4ftDclu0ux7ttsevAvz30+o/Fcc9Jv9k1n+ifxGJlk38QFw2mZ1tFFUrmSxtIpIT3LGyixYWJvfu52+rHt0Z8aVFW9TTVar19K1i6bBu06EEcrgrzHMHkLbiuC6zNFymD3LT0zKEOhnmbWe03yCoW977F7Ys9EtdSh6mECZa0uXqOvCh3YE306DbSrE7c+3ffGEr4KfSdxJmGWvG0VWHSd5LI0Ef7vTpIAYbsLNbffs4aX4ezMjbNlB9Cjt/N8Jv+0IexR/55Pwjw0Z7xvVR00zrldYjLG5DEwkKdJOohZGNhz5Hlgb8su8KNWSU06VE375Z5YklEKp2UsquEIswJuRfnfvwkVfSPWZfmbQ1cgnpUdUZxEEI6xVkVuz8pQble8BrY1jL3LRRkm5KKSfGSBhJTh+KtrM4gmF1dqXfvVhALMviYHf8AHYnGBp8WHuCdXUMpDKwBBBuCDuCD3gjCTnr18VdSwpXAR1TzDenjLRiNDIAD8rbs3I7r74XuBc/lyurOVVx/dk//AE0vd2jsAf7jG/8Ala68uTdxP/aWVf6lT/8Arvgbe6LPE1PVJSa4awpJBE7MTDG/XMig9oEdi5B8H+95hhU4CzHMsypTP74JD+8ZNIpUfwQpvcsPHyt3YfuIfilR/oyf8jYy7ocz6WHLyiUFRUDrmOuMxBbkJt+8kU3FvF34GPyG2jpsyhr4ElrRUQOkrPamSPSUChQWW/MsDzHgnbxCulLPa7Lo1nhqgVkl0CNoUOgFGYWbmfBPPx4YODs+mqZ63rY5IRHJGqRSadSAxqxvp2OonVzPPC1/tAfEIPSR+XNgJeLYdiyLM3RW99VUlQbCjjIBIv3tc4s8LmsmoWE85So62VOs6pRYRyMoIQgAhlW48zXwLzLjqojo5GXLKxCsLESERFVIQ2Y2kJ0jnyPLlhwyeRmp4Wc6maJCx5XJUEnblc4FIzvhXO8xqswq6V6xVWlYjUsEd3s+kXB8G4Bww1q102YTRw1Yp4YooWANOsuppOtBszEHbQDzPhYXOjr+3M3/AM//AJjY1O2BkVdGVPnWZjNxl3u5LGPrOt9zJfwS1tOrxi3PDFBHmENfTJLWCeGVZdQFMsViigrdgSdyb8x4Nu/C9P8A9bE9G/8ALfGp2wMis/7EKk4hq8zqZ0o5UpqWncxmfQJnlcc9Absqo5332IPft3zdcyojDIK9aiN54YnSWnRCBK6x3Vorb3PK36YVMspc0ySedIaNqymkk1rpuT5j2ASrabAgrbsi3nMRdN0aOqVlFUUxJ3LDUF85DBWIHPYE+bGmJ9mm4yLpY+PJ6On5k+NbilDKGUgggEEciDuCMZJ0sfHk9HT8yfF0vI2pgduBfnvp9R+K469KMlspq/PHb1lRjtwL899PqPxXBzNMnhqVCTxJKoYMFdQw1C4Bse+xPrxMslLmIq9GmaRR5PTGSWNAqNq1Oq27b87nbC3wJRmtzuqzKNStMNSRtYqJSVVLi+5FhqPiuo54eh0fZdfV7gpb/wCin4Wtg5DAqKFUBVAsABYADuAGwGJM04Mj/wBoNxpoh365T9Vo8anLWQOpVpIyrAgjWtiDse/lbFOr4NopZGkko4JHc3ZnjVie7ckYrN0d5afmFN90o/AYBJ3bPbhvPVqGqVjCdVTyiFGU3DWjjY8trAtp28WBPClUrZpmtjyenH2YtJ/mDhgo+G6aGJ4YoI44nuWRVCq1wAbgc9gB9WK1NwTQxurpR06uhDKwiUMCO8EC98DbPgo9IPA6ZlT6DZZkuYnI5E81bv0NtceYHuxnvCXFE82YZfSViMKiklnVmbmymBwNRvu4tz5MCD9O14HTcO071CVLQoZ08GS1mGxW1xzFiRY+PAxxu7o68TSBaOpJ5CCU/wDcbCL0F1aLlhDOqnr32LAHwY+44fs1yGCpCiohjmCm6h1DAHx2O2Bz9H2XHnQUv3KD8Bga073PKuzuGGqgSHqmlrJgstmBbSkUjajY8wFVRfx4U/8AaAce4YB3+6AfVHL/AOmHbL+CqKCQSQ0kEci3syxgEXBBsRy2JH147VfB1FK7SS0kEjtuWeNWJ+thgY02rFynjSanVSA6SRAEdzKy2P1EHFmKIIoVRZVAAHiAFgMVMqyKCmDCCFIQxuQihQTv3DbvOLFbRJMjRyIHRtmUi4PfvgUZh0cTA55mtje7Ejz2kIP441bAJOBKBSCtDTKQbgrEqkW8RAuMGpoQ6lWAKsCCDyIOxBwMirGVzTD9rV35Qafr6pjb6d+WNWvgD+wWX+Q0309Ut7+O9r38+DcECoqogCqoAAHIAbADAJWAnC/FUdWsnbj6yOaWMop3AR2VTY79pQpuNtzha6YJUnpVo4wJaqaVOqjWxZdLDUx/uLpuCxsO15jhkzDo/wAvnYtJRQMxNywQKSedyVsScXco4ZpaW/uenihJFiUQKSPESNyPpOAs2rM9smoupp4YibmONEv49Chb/wAsZd0sfHk9HT8yfGvYyHpY+PJ6On5k+OlLyJqeI7cC/PfT6j8UwWrMsldyy1csYNuyqQkD6C8ZbfnucCeBfnvp9R+K4K8RcRQ0UDTzvpRdhbcsx5Ko72O//jYAnEyyUsHl7yzeXz/d0/scT3lm8vn+7p/Y4BZfnGa1i9bFBTUkTboKjXJKwI2YrGVCA+Im+JX1Wc06GTRQ1SruyIJIXsOenUxU7fX9OMuZcO+8s3l8/wB3T+xxPeWby+f7un9jj34dzY1VLDUFOr66NXC31WDC43sL7WPLvwRwuVYD+8s3l9R93T+xxPeWby+f7un9jhL4o45zCjrYKXTRyGpKiNtMqhdb9WNY1m9ttx6sFc/zTN6WB59NDMsal3RVlRtI3JUs5BsLnx2GwPLC5N0H/eWby+f7un9jie8s3l8/3dP7HHjwXxWmY0qzopQ3KshN9LLzF+8ciD4iMHsLlKzA3vLN5fP93T+xxz7yzeXz/d0/scdeKuLIaCHrJSSWOmONRd5G7lUePz92BUE+bzrrC0dIG3EcgkmkA7tZRlUNbuF+eFzOAv7yzeXz/d0/scce8s3l8/3dP7HCnmXHlblsi++NNE9O50iem1WDc7MkhJva5tte21+WH+irEljWSNg6OoZWHIg7gjC4VmDfeWby+f7un9jie8s3l8/3dP7HBjGbZ5xpmNNXwUVqN2qLFH0SgKCWXtL1hvax5HfzYXDshw95ZvL5/u6f2OOfeWby+f7un9jghQiQRr1xRpPlFFKqfoDEkbW5k4Uc1zrMoq2CmX3GRU9ayOUl7CxAMQ4EnaNio2I3vywuHwHveWby+f7un9jjj3lm8vn+7p/Y4LQhtI1EFrDUQLC/fYEkgX8+PHMRKY26kxrJtpMill5i9wpBO1+RwubYoe8s3l9R93T+xxPeWby+f7un9jhKyDjXM6usqaVVoVamYh2KzEGzFOyA/jF97Y9eJOOMxyxo3q4KaandtJeDWjKdzYiRiNVgSO46TuMLk6lk0KlhKoFZ2kI5swUE/SEAHqAxk/Sx8eT0dPzJ8axR1SyxpIhurqGU+MMAR/I4yfpY+PJ6On5k+LpeRlTxHbgb576fUfiuEvpBmFTn2X0b7xIVdlPgsWLMbjkbqgX/AIiO/DpwL899PqPxXCj0w5TLDUUuaQrq9zkCQeIK2pS1vkG7KT3XGJlkx+JqoxwwBFjyOBvDvEcNbAs0DhlPMfKQ8yrgeCw8X18sLXSlQlKOeqjmqIpURAvVzyIvhqu6K2kmxO9r4k6N8XHSlpljRY0UKiKFVQLBVUWAA7gBYY9cK/RqCctp3aWSV5U6x3kdnOpuYuxNgLWsNtvOcNGAXKMn6RlBz7Kri4up9Ul/xwUzvj9a2OaioIpJal0eNhIOoEQN0ct1tiSt/BAvfAnpKl057lRtftIPtTBf/HFrpQ4VkhkXNaLszwdqUAeGg5sQOdhcMO9T/h30588jbwDwn73UaQFg73LuwFgWbxeYCy+e19r2wx4BcG8WR5hTLNHseUiXuUccwfN3g94IODuMOitbgyrOpev4opopN0gi1op5a9DyXA8d9B/7MeLGqDGSdKNNJQ5lS5qilo1KpLYcrXXc8hrRio86jxjGoZTmsVTEs0Lh43FwQb/UfERyI5gjAmOWihxrlK1NBUxN8qJiPMyjUp+pgDhU6Ca1nywhiSI5nVb9ykRvYea7N68GukfiEU9G8aXaoqAYoI1Gp2ZxpuF5kAEm/wBA78e3R5wscvoY4Wt1hu8ljca2tcA94AAW/fpwH5DNjLOO/wDrDlf0f/0+NTxknSdOKfOstqZOzEuzN3DS5vy8QcH6MBPBrQwqZ/8A2vlv+Ss/5IcM8FQrqGRgysLhlNwQe8EbEYT5q5anO4FiYOKOCYzMpBCPNoRUJHy+wxI7sDWOuODjnHBwKMl4FrlhzXOZHDFVk30I0jWMsg2VAWP1Duv3Yu8dTyZwkdHRwzaDIryzyxPEkarcWHWqpdt72H923fceHRq//TWbjxyE+qWT9capbGnOKuivl1EsMMcS+DGioPoQBR/IYyrpY+PJ6On5k+NexkPSx8eT0dPzJ8XS8hU8R24F+e+n1H4phmdARYi4OFngb576fUfiuCtZFVFz1UlOqbWDxOzct7lZADv5sTLJSwBZ+i6hMnWRxyU7k3LQSvFf6lNgPoGOzdGlG5vOJqkj+PUSyD7JbT/LBLqK7+NS/cSe2xOorv41L9xJ7bGCy6CVHRpEixxoqIosqqAAB5gMe+A3UV38al+4k9tidRXfxqX7iT22BtwfW9GtFNIJJUlkkXwXaomLLY6hpOvs2O+2D9Fl6xR9WC7Lv/vHaQ7m5uzkkj6Tih1Fd/GpfuJPbYnUV38al+4k9tgZweGR8C0lHK0tPG0bNfUBLIVN7ndC2na+223dhgwG6iu/jUv3EntsTqK7+NS/cSe2wNwFKmmWRWR1DqwsysLgg9xB5jCrH0W0cbFoOvpieYhqJEB+q5GC3UV38al+4k9tidRXfxqX7iT22BjszjKOD6WmcyRxkykWMsjtLIR4tchJA8wwawG6iu/jUv3EntsTqK7+NS/cSe2wNDOKOcZJDVRmKoiWVCb2buI5EEbqfOCDip1Fd/GpfuJPbYnUV38al+4k9tgBeHQzlwOyzKt/AE7hfo53/nhpyTh+Cjj6uniWJL3sO8+Mk3LHzk4r9RXfxqX7iT22J1Fd/GpfuJPbYGJJYQZxXrqNZUKMXANt0do22IOzIQR9RwO6iu/jUv3EntsTqK7+NS/cSe2wNuD6Po2oopDLEkySN4TrUzhmubnUdfaud98NGA/UV38al+4k9tidRXfxqX7iT22BisgzjIelj48no6fmT41ikVwg6wqX7yoKqfoBJI9Zxk/Sx8eT0dPzJ8XS8iamB24F+e+n1H4riznWdTRVdLAixlKkuCzXuhjXXyB7WoXHda3M8sVuBfnvp9R+K468RrIcwoGWGR44mmMjqtwmtNC38dyTe17WxMsmrB68Z8RzUSxPFCJ1eTQyC4ksEklZktsSERuzbfx49Mw4jJp4KilaOSOaSJAWBItM6xhhpI3Um5U+K1xjvxFq6+iKxyOEqC7lVJCqYZ47n/ideW/f3YW804anpqmNaWPXR1FVDLIg+byJKjs6D+E4G4+SRcWGJNdxp4iz/wByxx2TrZppFiiQHSGdrncm+hAASWsbAcjjqZa1WjJWCRWcLIEDqUU3uwZiQ9vEQuKXG2Ryyinnp1Dz0kwlVGbSJFsVdL8lYi1idrjFyi4kaQovuOqQk2bXGqhPOza9LD/IWPmwHyTM89cVKUsCK0zIZXLkhIowdOo23di2wUW5EkgDerPxHNTVUENSkZjqSUjmj1LaQC4SRGvbUOTBjuOQ54r53STQZhHWxRNPG0HueaNLGRQGMiOgJGvckEA3tuAcd6+mevnpj1UkUFNKJ2aRdDO6ghFRTdtIJJYsB3AXubByWeIc9mhqqSCIRkVTOl3DEoY0MhNlI1AgWttvvfHfhrPpJ5KqKRUDU0oj1xklH1Ir7Bt1YXsVubYF8bZWZ6uhBhkkiRpuuKA9lZImjG6kEG5+TuOeLHBNLPSh6OWMlITeGoCgLLGbWD25TLex23tffmQ5udhnNW9XU08Ypx1CRyKzB+11vWaVNm7NtBu2/PkOWOcu44Vsr98JYzGoViyKdVyrMlkO2rUQNJ/xDFSLKFnzKrM9O7QvHAEZlIRmi67UPo7YG+zefBXi/hz3VQTU0WmMsgEe1lDIQyA2Gy3AGw2GA5PKqrcwSEzCKnZguo04Z9VuZUTci/8A2YF+/vxYh4hE9AKuntZoutUOPECSraTsdiux2PjxUh4lneG3uGdam2kowURhreF1urT1d97i7W+TfbHNHkZo8qFMNUrJAydlSSzsGvYdwLH6hzwBQp+MagJl8rxwsteYxoQsskfWLr1C9xKqjwjZbc+/DkW2vjNchyOejFHUxU7seoip6uAqNalVVeti1crEEMFNmFjudw18ZtI8AgjSU+6CI5HjW5jib/eNvybTdRz3a9tjgEzpwhxcK3rwUMbRONKnwmhkUPFIQeWsE+rHlxbxBU0cU9QscTRRdXpDagzl2VTuDZQCw7jexwNqMnmpMwp54zU1SyIYJ7pH2Ix2oyOqRB2XvtYmxP0YJdJVJJNl0sUUbyyOU0qguTpkRz5hsDzOBnNgvlslQXcTCPSApRkuL31agQxO4su/fqwAo+IauQVdvcq+5Zmh7QcByFRgbl7JfWFsb79+Gynl1IpsRcDZhYj6QeRxnVNlamSuaegqXMlV10LLHuVURabHV2e0hNiOX02wNY18X57LR0T1KKjNEAzI1wDchSARyIJv38rd98U854iqqOIVE0cUsAsZTFrV40JHbCtqEgF9xdTjjjummqMplRYWaaWNP3a7kMWQsN+4b7+bHlnnXV1MaOOnmiEyqkssqqiohtr0jUWeS1wABpvuSO8Hkb0cEAjkRcfXjI+lj48no6fmT41uGIKoUCwAAH0DbGSdLHx5PR0/Mnx0peRNTxHbgU/HfT6j8Vwz4+buKOMaylr6yOCoeJPdMraVItcsbnl5hgb8JeZeWy+sfpjt6eUubnPeS4PqPEvj5c+EvMvLZfWP0xPhLzLy2X1j9MPSy7N310fUd8THy58JeZeWy+sfpifCXmXlsvrH6Yell2N9dH1HfEx8ufCXmXlsvrH6Ynwl5l5bL6x+mHpZdjfXR9R4mPlz4S8y8tl9Y/TE+EvMvLZfWP0w9LLsb66PqPEvj5c+EvMvLZfWP0xPhLzLy2X1j9MPSy7G+uj6jxL4+XPhLzLy2X1j9MT4S8y8tl9Y/TD0suxvro+o8THy58JeZeWy+sfpifCXmXlsvrH6Yell2N9dH1HiY+XPhLzLy2X1j9MT4S8y8tl9Y/TD0suxvro+o74mPlz4S8y8tl9Y/TE+EvMvLZfWP0w9LLsb66PqPEx8ufCXmXlsvrH6Ynwl5l5bL6x+mHpZdjfXR9R3xkXSx8eT0dPzJ8Zz8JeZeWy+sfpj3y/PZ6tneolaVlCqC3MC7m3rJ9eKjQlDlkyqqSsf/9k="/>
          <p:cNvSpPr>
            <a:spLocks noChangeAspect="1" noChangeArrowheads="1"/>
          </p:cNvSpPr>
          <p:nvPr/>
        </p:nvSpPr>
        <p:spPr bwMode="auto">
          <a:xfrm>
            <a:off x="57150" y="-155575"/>
            <a:ext cx="304800" cy="304800"/>
          </a:xfrm>
          <a:prstGeom prst="rect">
            <a:avLst/>
          </a:prstGeom>
          <a:noFill/>
          <a:ln w="9525">
            <a:noFill/>
            <a:miter lim="800000"/>
            <a:headEnd/>
            <a:tailEnd/>
          </a:ln>
        </p:spPr>
        <p:txBody>
          <a:bodyPr/>
          <a:lstStyle/>
          <a:p>
            <a:endParaRPr lang="en-US" dirty="0"/>
          </a:p>
        </p:txBody>
      </p:sp>
      <p:sp>
        <p:nvSpPr>
          <p:cNvPr id="5" name="Title 9"/>
          <p:cNvSpPr txBox="1">
            <a:spLocks/>
          </p:cNvSpPr>
          <p:nvPr/>
        </p:nvSpPr>
        <p:spPr>
          <a:xfrm>
            <a:off x="2590800" y="4419600"/>
            <a:ext cx="3962400" cy="1143000"/>
          </a:xfrm>
          <a:prstGeom prst="rect">
            <a:avLst/>
          </a:prstGeom>
        </p:spPr>
        <p:txBody>
          <a:bodyPr anchor="ctr">
            <a:normAutofit/>
          </a:bodyPr>
          <a:lstStyle/>
          <a:p>
            <a:pPr algn="ctr" fontAlgn="auto">
              <a:spcAft>
                <a:spcPts val="0"/>
              </a:spcAft>
              <a:defRPr/>
            </a:pPr>
            <a:endParaRPr lang="en-US" sz="4800" dirty="0">
              <a:solidFill>
                <a:schemeClr val="accent1">
                  <a:lumMod val="60000"/>
                  <a:lumOff val="40000"/>
                </a:schemeClr>
              </a:solidFill>
              <a:latin typeface="Cambria" pitchFamily="18" charset="0"/>
              <a:ea typeface="+mj-ea"/>
              <a:cs typeface="+mj-cs"/>
            </a:endParaRPr>
          </a:p>
        </p:txBody>
      </p:sp>
      <p:sp>
        <p:nvSpPr>
          <p:cNvPr id="7" name="Wave 6"/>
          <p:cNvSpPr/>
          <p:nvPr/>
        </p:nvSpPr>
        <p:spPr>
          <a:xfrm>
            <a:off x="-152401" y="2171700"/>
            <a:ext cx="9448799" cy="2514600"/>
          </a:xfrm>
          <a:prstGeom prst="wave">
            <a:avLst>
              <a:gd name="adj1" fmla="val 12500"/>
              <a:gd name="adj2" fmla="val -5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9"/>
          <p:cNvSpPr txBox="1">
            <a:spLocks/>
          </p:cNvSpPr>
          <p:nvPr/>
        </p:nvSpPr>
        <p:spPr>
          <a:xfrm>
            <a:off x="2285998" y="2933700"/>
            <a:ext cx="4572000" cy="990600"/>
          </a:xfrm>
          <a:prstGeom prst="rect">
            <a:avLst/>
          </a:prstGeom>
        </p:spPr>
        <p:txBody>
          <a:bodyPr anchor="ctr">
            <a:noAutofit/>
          </a:bodyPr>
          <a:lstStyle/>
          <a:p>
            <a:pPr algn="ctr" fontAlgn="auto">
              <a:spcAft>
                <a:spcPts val="0"/>
              </a:spcAft>
              <a:defRPr/>
            </a:pPr>
            <a:r>
              <a:rPr lang="en-US" sz="4000" b="1" dirty="0">
                <a:solidFill>
                  <a:schemeClr val="accent2"/>
                </a:solidFill>
                <a:latin typeface="TradeGothic LT Bold"/>
                <a:cs typeface="+mn-cs"/>
              </a:rPr>
              <a:t>Medical Plans</a:t>
            </a:r>
            <a:endParaRPr lang="en-US" sz="4000" b="1" dirty="0">
              <a:solidFill>
                <a:schemeClr val="accent2"/>
              </a:solidFill>
              <a:latin typeface="TradeGothic LT Bold"/>
              <a:ea typeface="+mj-ea"/>
              <a:cs typeface="+mj-cs"/>
            </a:endParaRPr>
          </a:p>
        </p:txBody>
      </p:sp>
    </p:spTree>
    <p:extLst>
      <p:ext uri="{BB962C8B-B14F-4D97-AF65-F5344CB8AC3E}">
        <p14:creationId xmlns:p14="http://schemas.microsoft.com/office/powerpoint/2010/main" val="206775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fontAlgn="auto">
              <a:spcAft>
                <a:spcPts val="0"/>
              </a:spcAft>
              <a:defRPr/>
            </a:pPr>
            <a:r>
              <a:rPr lang="en-US" sz="4400" dirty="0">
                <a:solidFill>
                  <a:schemeClr val="tx1"/>
                </a:solidFill>
                <a:latin typeface="TradeGothic LT Light"/>
                <a:cs typeface="+mn-cs"/>
              </a:rPr>
              <a:t>Medical </a:t>
            </a:r>
            <a:r>
              <a:rPr lang="en-US" sz="4400" b="1" i="1" dirty="0">
                <a:solidFill>
                  <a:schemeClr val="tx1"/>
                </a:solidFill>
                <a:latin typeface="TradeGothic LT Light"/>
                <a:cs typeface="+mn-cs"/>
              </a:rPr>
              <a:t>SV HMOs </a:t>
            </a:r>
            <a:r>
              <a:rPr lang="en-US" sz="4400" dirty="0">
                <a:solidFill>
                  <a:schemeClr val="tx1"/>
                </a:solidFill>
                <a:latin typeface="TradeGothic LT Light"/>
                <a:cs typeface="+mn-cs"/>
              </a:rPr>
              <a:t>– </a:t>
            </a:r>
            <a:endParaRPr lang="en-US" sz="4400" dirty="0">
              <a:solidFill>
                <a:schemeClr val="tx1"/>
              </a:solidFill>
              <a:latin typeface="TradeGothic LT Light"/>
            </a:endParaRPr>
          </a:p>
        </p:txBody>
      </p:sp>
      <p:graphicFrame>
        <p:nvGraphicFramePr>
          <p:cNvPr id="4" name="Table 3">
            <a:extLst>
              <a:ext uri="{FF2B5EF4-FFF2-40B4-BE49-F238E27FC236}">
                <a16:creationId xmlns:a16="http://schemas.microsoft.com/office/drawing/2014/main" id="{9C3B894E-22B6-433D-86CF-0840C5EABADA}"/>
              </a:ext>
            </a:extLst>
          </p:cNvPr>
          <p:cNvGraphicFramePr>
            <a:graphicFrameLocks noGrp="1"/>
          </p:cNvGraphicFramePr>
          <p:nvPr>
            <p:extLst>
              <p:ext uri="{D42A27DB-BD31-4B8C-83A1-F6EECF244321}">
                <p14:modId xmlns:p14="http://schemas.microsoft.com/office/powerpoint/2010/main" val="2438111927"/>
              </p:ext>
            </p:extLst>
          </p:nvPr>
        </p:nvGraphicFramePr>
        <p:xfrm>
          <a:off x="76200" y="1734543"/>
          <a:ext cx="8991599" cy="4285679"/>
        </p:xfrm>
        <a:graphic>
          <a:graphicData uri="http://schemas.openxmlformats.org/drawingml/2006/table">
            <a:tbl>
              <a:tblPr/>
              <a:tblGrid>
                <a:gridCol w="2280797">
                  <a:extLst>
                    <a:ext uri="{9D8B030D-6E8A-4147-A177-3AD203B41FA5}">
                      <a16:colId xmlns:a16="http://schemas.microsoft.com/office/drawing/2014/main" val="20000"/>
                    </a:ext>
                  </a:extLst>
                </a:gridCol>
                <a:gridCol w="2236934">
                  <a:extLst>
                    <a:ext uri="{9D8B030D-6E8A-4147-A177-3AD203B41FA5}">
                      <a16:colId xmlns:a16="http://schemas.microsoft.com/office/drawing/2014/main" val="20001"/>
                    </a:ext>
                  </a:extLst>
                </a:gridCol>
                <a:gridCol w="2236934">
                  <a:extLst>
                    <a:ext uri="{9D8B030D-6E8A-4147-A177-3AD203B41FA5}">
                      <a16:colId xmlns:a16="http://schemas.microsoft.com/office/drawing/2014/main" val="3828705663"/>
                    </a:ext>
                  </a:extLst>
                </a:gridCol>
                <a:gridCol w="2236934">
                  <a:extLst>
                    <a:ext uri="{9D8B030D-6E8A-4147-A177-3AD203B41FA5}">
                      <a16:colId xmlns:a16="http://schemas.microsoft.com/office/drawing/2014/main" val="306088120"/>
                    </a:ext>
                  </a:extLst>
                </a:gridCol>
              </a:tblGrid>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r>
                        <a:rPr lang="en-US" sz="1050" b="1" i="1" kern="1400" dirty="0">
                          <a:solidFill>
                            <a:srgbClr val="FFFFFF"/>
                          </a:solidFill>
                          <a:effectLst/>
                          <a:latin typeface="Calibri"/>
                        </a:rPr>
                        <a:t>SV HARMONY HMO</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r>
                        <a:rPr lang="en-US" sz="1050" b="1" i="1" kern="1400" dirty="0">
                          <a:solidFill>
                            <a:schemeClr val="bg1"/>
                          </a:solidFill>
                          <a:effectLst/>
                          <a:latin typeface="Calibri"/>
                        </a:rPr>
                        <a:t>SV ALLIANCE HMO</a:t>
                      </a:r>
                      <a:endParaRPr lang="en-US" sz="1050" kern="1400" dirty="0">
                        <a:solidFill>
                          <a:schemeClr val="bg1"/>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r>
                        <a:rPr lang="en-US" sz="1050" b="1" i="1" kern="1400" dirty="0">
                          <a:solidFill>
                            <a:schemeClr val="bg1"/>
                          </a:solidFill>
                          <a:effectLst/>
                          <a:latin typeface="Calibri"/>
                        </a:rPr>
                        <a:t>SV HMO</a:t>
                      </a:r>
                      <a:endParaRPr lang="en-US" sz="1050" kern="1400" dirty="0">
                        <a:solidFill>
                          <a:schemeClr val="bg1"/>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00"/>
                  </a:ext>
                </a:extLst>
              </a:tr>
              <a:tr h="8160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Medical Deductible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rgbClr val="000000"/>
                          </a:solidFill>
                          <a:effectLst/>
                          <a:latin typeface="TradeGothic LT Light"/>
                        </a:rPr>
                        <a:t>$2,000 / $4,000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$1,500 / $3,000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rgbClr val="000000"/>
                          </a:solidFill>
                          <a:effectLst/>
                          <a:latin typeface="TradeGothic LT Light"/>
                        </a:rPr>
                        <a:t>$2,000 / $4,000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Benefit Level (Coinsurance)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Out-of-Pocket Maximum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TradeGothic LT Light"/>
                        </a:rPr>
                        <a:t>$5,000 / $10,000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TradeGothic LT Light"/>
                        </a:rPr>
                        <a:t>$4,000 / $8,000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TradeGothic LT Light"/>
                        </a:rPr>
                        <a:t>$5,000 / $10,000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68">
                <a:tc>
                  <a:txBody>
                    <a:bodyPr/>
                    <a:lstStyle/>
                    <a:p>
                      <a:pPr marR="0" indent="0" algn="l" rtl="0">
                        <a:lnSpc>
                          <a:spcPct val="119000"/>
                        </a:lnSpc>
                        <a:spcBef>
                          <a:spcPts val="0"/>
                        </a:spcBef>
                        <a:spcAft>
                          <a:spcPts val="6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OFFICE VISITS</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07"/>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Primary Doctor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$25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$30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$25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191">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Specialist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$50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$60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$50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Preventive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4576">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HOSPITAL CARE</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1"/>
                  </a:ext>
                </a:extLst>
              </a:tr>
              <a:tr h="74839">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Inpatient Hospital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Outpatient Surgery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Emergency Room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OTHER SERVICES</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5"/>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Complex Imaging</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$150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$150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$150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Radiology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b="0" kern="1400" dirty="0">
                          <a:solidFill>
                            <a:schemeClr val="tx1"/>
                          </a:solidFill>
                          <a:effectLst/>
                          <a:latin typeface="TradeGothic LT Light"/>
                        </a:rPr>
                        <a:t>$25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b="0" kern="1400" dirty="0">
                          <a:solidFill>
                            <a:schemeClr val="tx1"/>
                          </a:solidFill>
                          <a:effectLst/>
                          <a:latin typeface="TradeGothic LT Light"/>
                        </a:rPr>
                        <a:t>$25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b="0" kern="1400" dirty="0">
                          <a:solidFill>
                            <a:schemeClr val="tx1"/>
                          </a:solidFill>
                          <a:effectLst/>
                          <a:latin typeface="TradeGothic LT Light"/>
                        </a:rPr>
                        <a:t>$25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9468">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Urgent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$25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$30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$25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59468">
                <a:tc>
                  <a:txBody>
                    <a:bodyPr/>
                    <a:lstStyle/>
                    <a:p>
                      <a:pPr marR="0" indent="0" algn="l" rtl="0">
                        <a:lnSpc>
                          <a:spcPct val="119000"/>
                        </a:lnSpc>
                        <a:spcBef>
                          <a:spcPts val="0"/>
                        </a:spcBef>
                        <a:spcAft>
                          <a:spcPts val="1400"/>
                        </a:spcAft>
                      </a:pPr>
                      <a:r>
                        <a:rPr lang="en-US" sz="1050" b="1" kern="1400" dirty="0">
                          <a:solidFill>
                            <a:srgbClr val="FFFFFF"/>
                          </a:solidFill>
                          <a:effectLst/>
                          <a:latin typeface="TradeGothic LT Light"/>
                        </a:rPr>
                        <a:t> PRESCRIPTION DRUG</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9"/>
                  </a:ext>
                </a:extLst>
              </a:tr>
              <a:tr h="59468">
                <a:tc>
                  <a:txBody>
                    <a:bodyPr/>
                    <a:lstStyle/>
                    <a:p>
                      <a:pPr marR="0" indent="0" algn="l" rtl="0">
                        <a:lnSpc>
                          <a:spcPct val="119000"/>
                        </a:lnSpc>
                        <a:spcBef>
                          <a:spcPts val="0"/>
                        </a:spcBef>
                        <a:spcAft>
                          <a:spcPts val="1400"/>
                        </a:spcAft>
                      </a:pPr>
                      <a:r>
                        <a:rPr lang="en-US" sz="1050" b="1" u="sng" kern="1400" dirty="0">
                          <a:solidFill>
                            <a:srgbClr val="000000"/>
                          </a:solidFill>
                          <a:effectLst/>
                          <a:latin typeface="TradeGothic LT Light"/>
                        </a:rPr>
                        <a:t>Retail (30-day supply)</a:t>
                      </a:r>
                      <a:endParaRPr lang="en-US" sz="1050" kern="1400" dirty="0">
                        <a:solidFill>
                          <a:srgbClr val="000000"/>
                        </a:solidFill>
                        <a:effectLst/>
                        <a:latin typeface="TradeGothic LT Light"/>
                      </a:endParaRP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RX Deductible (single / family)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62439"/>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Generic</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59468">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$35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$35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$35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Non-Formulary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71320">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Mail Order (90-day supply)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2.5X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2.5X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2.5X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35498"/>
                  </a:ext>
                </a:extLst>
              </a:tr>
            </a:tbl>
          </a:graphicData>
        </a:graphic>
      </p:graphicFrame>
      <p:sp>
        <p:nvSpPr>
          <p:cNvPr id="5" name="TextBox 4">
            <a:extLst>
              <a:ext uri="{FF2B5EF4-FFF2-40B4-BE49-F238E27FC236}">
                <a16:creationId xmlns:a16="http://schemas.microsoft.com/office/drawing/2014/main" id="{2D75ACCC-B9FD-4BC2-AD1F-8D4FFB0BABFF}"/>
              </a:ext>
            </a:extLst>
          </p:cNvPr>
          <p:cNvSpPr txBox="1"/>
          <p:nvPr/>
        </p:nvSpPr>
        <p:spPr>
          <a:xfrm>
            <a:off x="2791046" y="6430792"/>
            <a:ext cx="3790508" cy="369332"/>
          </a:xfrm>
          <a:prstGeom prst="rect">
            <a:avLst/>
          </a:prstGeom>
          <a:noFill/>
        </p:spPr>
        <p:txBody>
          <a:bodyPr wrap="square" rtlCol="0">
            <a:spAutoFit/>
          </a:bodyPr>
          <a:lstStyle/>
          <a:p>
            <a:pPr algn="ctr"/>
            <a:r>
              <a:rPr lang="en-US" sz="1800" b="1" dirty="0">
                <a:latin typeface="TradeGothic LT Light"/>
              </a:rPr>
              <a:t>No</a:t>
            </a:r>
            <a:r>
              <a:rPr lang="en-US" sz="1800" dirty="0">
                <a:latin typeface="TradeGothic LT Light"/>
              </a:rPr>
              <a:t> Out-of-Network Coverage available</a:t>
            </a:r>
          </a:p>
        </p:txBody>
      </p:sp>
      <p:pic>
        <p:nvPicPr>
          <p:cNvPr id="1030" name="Picture 6" descr="Our Endorsed Providers | Nebraska Hospitality Association | Nebraska">
            <a:extLst>
              <a:ext uri="{FF2B5EF4-FFF2-40B4-BE49-F238E27FC236}">
                <a16:creationId xmlns:a16="http://schemas.microsoft.com/office/drawing/2014/main" id="{6DF4B4A7-BF6C-DC12-B688-E4D735768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341" y="176212"/>
            <a:ext cx="2661659"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3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228600"/>
            <a:ext cx="8686800" cy="990600"/>
          </a:xfrm>
        </p:spPr>
        <p:txBody>
          <a:bodyPr/>
          <a:lstStyle/>
          <a:p>
            <a:pPr fontAlgn="auto">
              <a:spcAft>
                <a:spcPts val="0"/>
              </a:spcAft>
              <a:defRPr/>
            </a:pPr>
            <a:r>
              <a:rPr lang="en-US" sz="4400" dirty="0">
                <a:solidFill>
                  <a:schemeClr val="tx1"/>
                </a:solidFill>
                <a:latin typeface="TradeGothic LT Light"/>
                <a:cs typeface="+mn-cs"/>
              </a:rPr>
              <a:t>Medical </a:t>
            </a:r>
            <a:r>
              <a:rPr lang="en-US" sz="4400" b="1" i="1" dirty="0">
                <a:solidFill>
                  <a:schemeClr val="tx1"/>
                </a:solidFill>
                <a:latin typeface="TradeGothic LT Light"/>
                <a:cs typeface="+mn-cs"/>
              </a:rPr>
              <a:t>Select Plus </a:t>
            </a:r>
            <a:r>
              <a:rPr lang="en-US" sz="4400" dirty="0">
                <a:solidFill>
                  <a:schemeClr val="tx1"/>
                </a:solidFill>
                <a:latin typeface="TradeGothic LT Light"/>
                <a:cs typeface="+mn-cs"/>
              </a:rPr>
              <a:t>– </a:t>
            </a:r>
            <a:endParaRPr lang="en-US" sz="4400" dirty="0">
              <a:solidFill>
                <a:schemeClr val="tx1"/>
              </a:solidFill>
              <a:latin typeface="TradeGothic LT Light"/>
            </a:endParaRPr>
          </a:p>
        </p:txBody>
      </p:sp>
      <p:graphicFrame>
        <p:nvGraphicFramePr>
          <p:cNvPr id="4" name="Table 3">
            <a:extLst>
              <a:ext uri="{FF2B5EF4-FFF2-40B4-BE49-F238E27FC236}">
                <a16:creationId xmlns:a16="http://schemas.microsoft.com/office/drawing/2014/main" id="{9C3B894E-22B6-433D-86CF-0840C5EABADA}"/>
              </a:ext>
            </a:extLst>
          </p:cNvPr>
          <p:cNvGraphicFramePr>
            <a:graphicFrameLocks noGrp="1"/>
          </p:cNvGraphicFramePr>
          <p:nvPr>
            <p:extLst>
              <p:ext uri="{D42A27DB-BD31-4B8C-83A1-F6EECF244321}">
                <p14:modId xmlns:p14="http://schemas.microsoft.com/office/powerpoint/2010/main" val="89945085"/>
              </p:ext>
            </p:extLst>
          </p:nvPr>
        </p:nvGraphicFramePr>
        <p:xfrm>
          <a:off x="76200" y="1734543"/>
          <a:ext cx="8991600" cy="4095242"/>
        </p:xfrm>
        <a:graphic>
          <a:graphicData uri="http://schemas.openxmlformats.org/drawingml/2006/table">
            <a:tbl>
              <a:tblPr/>
              <a:tblGrid>
                <a:gridCol w="3036126">
                  <a:extLst>
                    <a:ext uri="{9D8B030D-6E8A-4147-A177-3AD203B41FA5}">
                      <a16:colId xmlns:a16="http://schemas.microsoft.com/office/drawing/2014/main" val="20000"/>
                    </a:ext>
                  </a:extLst>
                </a:gridCol>
                <a:gridCol w="2977737">
                  <a:extLst>
                    <a:ext uri="{9D8B030D-6E8A-4147-A177-3AD203B41FA5}">
                      <a16:colId xmlns:a16="http://schemas.microsoft.com/office/drawing/2014/main" val="20001"/>
                    </a:ext>
                  </a:extLst>
                </a:gridCol>
                <a:gridCol w="2977737">
                  <a:extLst>
                    <a:ext uri="{9D8B030D-6E8A-4147-A177-3AD203B41FA5}">
                      <a16:colId xmlns:a16="http://schemas.microsoft.com/office/drawing/2014/main" val="3828705663"/>
                    </a:ext>
                  </a:extLst>
                </a:gridCol>
              </a:tblGrid>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r>
                        <a:rPr lang="en-US" sz="1050" b="1" kern="1400" dirty="0">
                          <a:solidFill>
                            <a:schemeClr val="bg1"/>
                          </a:solidFill>
                          <a:effectLst/>
                          <a:latin typeface="Calibri"/>
                        </a:rPr>
                        <a:t>In-Network</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r>
                        <a:rPr lang="en-US" sz="1050" b="1" kern="1400" dirty="0">
                          <a:solidFill>
                            <a:schemeClr val="bg1"/>
                          </a:solidFill>
                          <a:effectLst/>
                          <a:latin typeface="Calibri"/>
                        </a:rPr>
                        <a:t>Out-of-Network</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00"/>
                  </a:ext>
                </a:extLst>
              </a:tr>
              <a:tr h="8160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Medical Deductible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rgbClr val="000000"/>
                          </a:solidFill>
                          <a:effectLst/>
                          <a:latin typeface="TradeGothic LT Light"/>
                        </a:rPr>
                        <a:t>$4,000 / $8,000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$12,000 / $24,000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Benefit Level (Coinsurance)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50%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Out-of-Pocket Maximum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TradeGothic LT Light"/>
                        </a:rPr>
                        <a:t>$7,000 / $14,000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$21,000 / $42,000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68">
                <a:tc>
                  <a:txBody>
                    <a:bodyPr/>
                    <a:lstStyle/>
                    <a:p>
                      <a:pPr marR="0" indent="0" algn="l" rtl="0">
                        <a:lnSpc>
                          <a:spcPct val="119000"/>
                        </a:lnSpc>
                        <a:spcBef>
                          <a:spcPts val="0"/>
                        </a:spcBef>
                        <a:spcAft>
                          <a:spcPts val="6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OFFICE VISITS</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07"/>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Primary Doctor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$35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50%,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191">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Specialist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$70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50%,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Preventive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N/A</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4576">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HOSPITAL CARE</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1"/>
                  </a:ext>
                </a:extLst>
              </a:tr>
              <a:tr h="74839">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Inpatient Hospital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50%,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Outpatient Surgery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50%,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Emergency Room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30%,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OTHER SERVICES</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5"/>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Complex Imaging</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$150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50%,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Radiology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b="0" kern="1400" dirty="0">
                          <a:solidFill>
                            <a:schemeClr val="tx1"/>
                          </a:solidFill>
                          <a:effectLst/>
                          <a:latin typeface="TradeGothic LT Light"/>
                        </a:rPr>
                        <a:t>$25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50%,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9468">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Urgent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$25 Copay</a:t>
                      </a:r>
                      <a:endParaRPr lang="en-US" sz="1050" b="1"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50%,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59468">
                <a:tc>
                  <a:txBody>
                    <a:bodyPr/>
                    <a:lstStyle/>
                    <a:p>
                      <a:pPr marR="0" indent="0" algn="l" rtl="0">
                        <a:lnSpc>
                          <a:spcPct val="119000"/>
                        </a:lnSpc>
                        <a:spcBef>
                          <a:spcPts val="0"/>
                        </a:spcBef>
                        <a:spcAft>
                          <a:spcPts val="1400"/>
                        </a:spcAft>
                      </a:pPr>
                      <a:r>
                        <a:rPr lang="en-US" sz="1050" b="1" kern="1400" dirty="0">
                          <a:solidFill>
                            <a:srgbClr val="FFFFFF"/>
                          </a:solidFill>
                          <a:effectLst/>
                          <a:latin typeface="TradeGothic LT Light"/>
                        </a:rPr>
                        <a:t> PRESCRIPTION DRUG</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9"/>
                  </a:ext>
                </a:extLst>
              </a:tr>
              <a:tr h="59468">
                <a:tc>
                  <a:txBody>
                    <a:bodyPr/>
                    <a:lstStyle/>
                    <a:p>
                      <a:pPr marR="0" indent="0" algn="l" rtl="0">
                        <a:lnSpc>
                          <a:spcPct val="119000"/>
                        </a:lnSpc>
                        <a:spcBef>
                          <a:spcPts val="0"/>
                        </a:spcBef>
                        <a:spcAft>
                          <a:spcPts val="1400"/>
                        </a:spcAft>
                      </a:pPr>
                      <a:r>
                        <a:rPr lang="en-US" sz="1050" b="1" u="sng" kern="1400" dirty="0">
                          <a:solidFill>
                            <a:srgbClr val="000000"/>
                          </a:solidFill>
                          <a:effectLst/>
                          <a:latin typeface="TradeGothic LT Light"/>
                        </a:rPr>
                        <a:t>Retail (30-day supply)</a:t>
                      </a:r>
                      <a:endParaRPr lang="en-US" sz="1050" kern="1400" dirty="0">
                        <a:solidFill>
                          <a:srgbClr val="000000"/>
                        </a:solidFill>
                        <a:effectLst/>
                        <a:latin typeface="TradeGothic LT Light"/>
                      </a:endParaRP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RX Deductible (single / family)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62439"/>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Generic</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59468">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$35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$35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Non-Formulary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71320">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Mail Order (90-day supply)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2.5X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2.5X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35498"/>
                  </a:ext>
                </a:extLst>
              </a:tr>
            </a:tbl>
          </a:graphicData>
        </a:graphic>
      </p:graphicFrame>
      <p:sp>
        <p:nvSpPr>
          <p:cNvPr id="5" name="TextBox 4">
            <a:extLst>
              <a:ext uri="{FF2B5EF4-FFF2-40B4-BE49-F238E27FC236}">
                <a16:creationId xmlns:a16="http://schemas.microsoft.com/office/drawing/2014/main" id="{2D75ACCC-B9FD-4BC2-AD1F-8D4FFB0BABFF}"/>
              </a:ext>
            </a:extLst>
          </p:cNvPr>
          <p:cNvSpPr txBox="1"/>
          <p:nvPr/>
        </p:nvSpPr>
        <p:spPr>
          <a:xfrm>
            <a:off x="2635186" y="5934670"/>
            <a:ext cx="4102227" cy="923330"/>
          </a:xfrm>
          <a:prstGeom prst="rect">
            <a:avLst/>
          </a:prstGeom>
          <a:noFill/>
        </p:spPr>
        <p:txBody>
          <a:bodyPr wrap="square" rtlCol="0">
            <a:spAutoFit/>
          </a:bodyPr>
          <a:lstStyle/>
          <a:p>
            <a:pPr algn="ctr"/>
            <a:r>
              <a:rPr lang="en-US" sz="1800" dirty="0">
                <a:latin typeface="TradeGothic LT Light"/>
              </a:rPr>
              <a:t>Out-of-Network Coverage is available. However, utilizing in-network providers will maximize your medical benefit. </a:t>
            </a:r>
          </a:p>
        </p:txBody>
      </p:sp>
      <p:pic>
        <p:nvPicPr>
          <p:cNvPr id="1030" name="Picture 6" descr="Our Endorsed Providers | Nebraska Hospitality Association | Nebraska">
            <a:extLst>
              <a:ext uri="{FF2B5EF4-FFF2-40B4-BE49-F238E27FC236}">
                <a16:creationId xmlns:a16="http://schemas.microsoft.com/office/drawing/2014/main" id="{6DF4B4A7-BF6C-DC12-B688-E4D735768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1876"/>
            <a:ext cx="2326208" cy="95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1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228600"/>
            <a:ext cx="8686800" cy="990600"/>
          </a:xfrm>
        </p:spPr>
        <p:txBody>
          <a:bodyPr/>
          <a:lstStyle/>
          <a:p>
            <a:pPr fontAlgn="auto">
              <a:spcAft>
                <a:spcPts val="0"/>
              </a:spcAft>
              <a:defRPr/>
            </a:pPr>
            <a:r>
              <a:rPr lang="en-US" sz="4400" dirty="0">
                <a:solidFill>
                  <a:schemeClr val="tx1"/>
                </a:solidFill>
                <a:latin typeface="TradeGothic LT Light"/>
                <a:cs typeface="+mn-cs"/>
              </a:rPr>
              <a:t>Medical </a:t>
            </a:r>
            <a:r>
              <a:rPr lang="en-US" sz="4400" b="1" i="1" dirty="0">
                <a:solidFill>
                  <a:schemeClr val="tx1"/>
                </a:solidFill>
                <a:latin typeface="TradeGothic LT Light"/>
                <a:cs typeface="+mn-cs"/>
              </a:rPr>
              <a:t>Select Plus HSA </a:t>
            </a:r>
            <a:r>
              <a:rPr lang="en-US" sz="4400" dirty="0">
                <a:solidFill>
                  <a:schemeClr val="tx1"/>
                </a:solidFill>
                <a:latin typeface="TradeGothic LT Light"/>
                <a:cs typeface="+mn-cs"/>
              </a:rPr>
              <a:t>– </a:t>
            </a:r>
            <a:endParaRPr lang="en-US" sz="4400" dirty="0">
              <a:solidFill>
                <a:schemeClr val="tx1"/>
              </a:solidFill>
              <a:latin typeface="TradeGothic LT Light"/>
            </a:endParaRPr>
          </a:p>
        </p:txBody>
      </p:sp>
      <p:graphicFrame>
        <p:nvGraphicFramePr>
          <p:cNvPr id="4" name="Table 3">
            <a:extLst>
              <a:ext uri="{FF2B5EF4-FFF2-40B4-BE49-F238E27FC236}">
                <a16:creationId xmlns:a16="http://schemas.microsoft.com/office/drawing/2014/main" id="{9C3B894E-22B6-433D-86CF-0840C5EABADA}"/>
              </a:ext>
            </a:extLst>
          </p:cNvPr>
          <p:cNvGraphicFramePr>
            <a:graphicFrameLocks noGrp="1"/>
          </p:cNvGraphicFramePr>
          <p:nvPr>
            <p:extLst>
              <p:ext uri="{D42A27DB-BD31-4B8C-83A1-F6EECF244321}">
                <p14:modId xmlns:p14="http://schemas.microsoft.com/office/powerpoint/2010/main" val="1097210496"/>
              </p:ext>
            </p:extLst>
          </p:nvPr>
        </p:nvGraphicFramePr>
        <p:xfrm>
          <a:off x="76200" y="1734543"/>
          <a:ext cx="8991600" cy="4095242"/>
        </p:xfrm>
        <a:graphic>
          <a:graphicData uri="http://schemas.openxmlformats.org/drawingml/2006/table">
            <a:tbl>
              <a:tblPr/>
              <a:tblGrid>
                <a:gridCol w="3036126">
                  <a:extLst>
                    <a:ext uri="{9D8B030D-6E8A-4147-A177-3AD203B41FA5}">
                      <a16:colId xmlns:a16="http://schemas.microsoft.com/office/drawing/2014/main" val="20000"/>
                    </a:ext>
                  </a:extLst>
                </a:gridCol>
                <a:gridCol w="2977737">
                  <a:extLst>
                    <a:ext uri="{9D8B030D-6E8A-4147-A177-3AD203B41FA5}">
                      <a16:colId xmlns:a16="http://schemas.microsoft.com/office/drawing/2014/main" val="20001"/>
                    </a:ext>
                  </a:extLst>
                </a:gridCol>
                <a:gridCol w="2977737">
                  <a:extLst>
                    <a:ext uri="{9D8B030D-6E8A-4147-A177-3AD203B41FA5}">
                      <a16:colId xmlns:a16="http://schemas.microsoft.com/office/drawing/2014/main" val="3828705663"/>
                    </a:ext>
                  </a:extLst>
                </a:gridCol>
              </a:tblGrid>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a:t>
                      </a:r>
                      <a:endParaRPr lang="en-US" sz="1050" kern="1400" dirty="0">
                        <a:solidFill>
                          <a:srgbClr val="000000"/>
                        </a:solidFill>
                        <a:effectLst/>
                        <a:latin typeface="Calibri"/>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r>
                        <a:rPr lang="en-US" sz="1050" b="1" kern="1400" dirty="0">
                          <a:solidFill>
                            <a:schemeClr val="bg1"/>
                          </a:solidFill>
                          <a:effectLst/>
                          <a:latin typeface="Calibri"/>
                        </a:rPr>
                        <a:t>In-Network</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r>
                        <a:rPr lang="en-US" sz="1050" b="1" kern="1400" dirty="0">
                          <a:solidFill>
                            <a:schemeClr val="bg1"/>
                          </a:solidFill>
                          <a:effectLst/>
                          <a:latin typeface="Calibri"/>
                        </a:rPr>
                        <a:t>Out-of-Network</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00"/>
                  </a:ext>
                </a:extLst>
              </a:tr>
              <a:tr h="8160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Medical Deductible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$7,000 / $14,000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$14,000 / $28,000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Benefit Level (Coinsurance)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Out-of-Pocket Maximum (single / family)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$7,000 / $14,000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$14,000 / $28,000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68">
                <a:tc>
                  <a:txBody>
                    <a:bodyPr/>
                    <a:lstStyle/>
                    <a:p>
                      <a:pPr marR="0" indent="0" algn="l" rtl="0">
                        <a:lnSpc>
                          <a:spcPct val="119000"/>
                        </a:lnSpc>
                        <a:spcBef>
                          <a:spcPts val="0"/>
                        </a:spcBef>
                        <a:spcAft>
                          <a:spcPts val="6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OFFICE VISITS</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6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07"/>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Primary Doctor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191">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Specialist Visit</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1320">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Preventive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Covered 100%</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050" kern="1400" dirty="0">
                          <a:solidFill>
                            <a:schemeClr val="tx1"/>
                          </a:solidFill>
                          <a:effectLst/>
                          <a:latin typeface="TradeGothic LT Light"/>
                        </a:rPr>
                        <a:t>N/A</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4576">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HOSPITAL CARE</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1"/>
                  </a:ext>
                </a:extLst>
              </a:tr>
              <a:tr h="74839">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Inpatient Hospital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Outpatient Surgery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71320">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Emergency Room </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9468">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 </a:t>
                      </a:r>
                      <a:r>
                        <a:rPr lang="en-US" sz="1050" b="1" kern="1400" dirty="0">
                          <a:solidFill>
                            <a:srgbClr val="FFFFFF"/>
                          </a:solidFill>
                          <a:effectLst/>
                          <a:latin typeface="TradeGothic LT Light"/>
                        </a:rPr>
                        <a:t>OTHER SERVICES</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chemeClr val="tx1"/>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5"/>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Complex Imaging</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Radiology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9468">
                <a:tc>
                  <a:txBody>
                    <a:bodyPr/>
                    <a:lstStyle/>
                    <a:p>
                      <a:pPr marR="0" indent="0" algn="l" rtl="0">
                        <a:lnSpc>
                          <a:spcPct val="119000"/>
                        </a:lnSpc>
                        <a:spcBef>
                          <a:spcPts val="0"/>
                        </a:spcBef>
                        <a:spcAft>
                          <a:spcPts val="600"/>
                        </a:spcAft>
                      </a:pPr>
                      <a:r>
                        <a:rPr lang="en-US" sz="1050" kern="1400" dirty="0">
                          <a:solidFill>
                            <a:srgbClr val="000000"/>
                          </a:solidFill>
                          <a:effectLst/>
                          <a:latin typeface="TradeGothic LT Light"/>
                        </a:rPr>
                        <a:t>Urgent Care</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050" kern="1400" dirty="0">
                          <a:solidFill>
                            <a:schemeClr val="tx1"/>
                          </a:solidFill>
                          <a:effectLst/>
                          <a:latin typeface="TradeGothic LT Light"/>
                        </a:rPr>
                        <a:t>You pay 0%,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59468">
                <a:tc>
                  <a:txBody>
                    <a:bodyPr/>
                    <a:lstStyle/>
                    <a:p>
                      <a:pPr marR="0" indent="0" algn="l" rtl="0">
                        <a:lnSpc>
                          <a:spcPct val="119000"/>
                        </a:lnSpc>
                        <a:spcBef>
                          <a:spcPts val="0"/>
                        </a:spcBef>
                        <a:spcAft>
                          <a:spcPts val="1400"/>
                        </a:spcAft>
                      </a:pPr>
                      <a:r>
                        <a:rPr lang="en-US" sz="1050" b="1" kern="1400" dirty="0">
                          <a:solidFill>
                            <a:srgbClr val="FFFFFF"/>
                          </a:solidFill>
                          <a:effectLst/>
                          <a:latin typeface="TradeGothic LT Light"/>
                        </a:rPr>
                        <a:t> PRESCRIPTION DRUG</a:t>
                      </a: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99E"/>
                    </a:solidFill>
                  </a:tcPr>
                </a:tc>
                <a:extLst>
                  <a:ext uri="{0D108BD9-81ED-4DB2-BD59-A6C34878D82A}">
                    <a16:rowId xmlns:a16="http://schemas.microsoft.com/office/drawing/2014/main" val="10019"/>
                  </a:ext>
                </a:extLst>
              </a:tr>
              <a:tr h="59468">
                <a:tc>
                  <a:txBody>
                    <a:bodyPr/>
                    <a:lstStyle/>
                    <a:p>
                      <a:pPr marR="0" indent="0" algn="l" rtl="0">
                        <a:lnSpc>
                          <a:spcPct val="119000"/>
                        </a:lnSpc>
                        <a:spcBef>
                          <a:spcPts val="0"/>
                        </a:spcBef>
                        <a:spcAft>
                          <a:spcPts val="1400"/>
                        </a:spcAft>
                      </a:pPr>
                      <a:r>
                        <a:rPr lang="en-US" sz="1050" b="1" u="sng" kern="1400" dirty="0">
                          <a:solidFill>
                            <a:srgbClr val="000000"/>
                          </a:solidFill>
                          <a:effectLst/>
                          <a:latin typeface="TradeGothic LT Light"/>
                        </a:rPr>
                        <a:t>Retail (30-day supply)</a:t>
                      </a:r>
                      <a:endParaRPr lang="en-US" sz="1050" kern="1400" dirty="0">
                        <a:solidFill>
                          <a:srgbClr val="000000"/>
                        </a:solidFill>
                        <a:effectLst/>
                        <a:latin typeface="TradeGothic LT Light"/>
                      </a:endParaRP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TradeGothic LT Light"/>
                      </a:endParaRP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RX Deductible (single / family)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1" kern="1400" dirty="0">
                          <a:solidFill>
                            <a:schemeClr val="tx1"/>
                          </a:solidFill>
                          <a:effectLst/>
                          <a:latin typeface="TradeGothic LT Light"/>
                        </a:rPr>
                        <a:t>Integrated w/ Medical</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62439"/>
                  </a:ext>
                </a:extLst>
              </a:tr>
              <a:tr h="59468">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Generic</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$10 Copay,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$10 Copay,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59468">
                <a:tc>
                  <a:txBody>
                    <a:bodyPr/>
                    <a:lstStyle/>
                    <a:p>
                      <a:pPr marR="0" indent="0" algn="l" rtl="0">
                        <a:lnSpc>
                          <a:spcPct val="119000"/>
                        </a:lnSpc>
                        <a:spcBef>
                          <a:spcPts val="0"/>
                        </a:spcBef>
                        <a:spcAft>
                          <a:spcPts val="1400"/>
                        </a:spcAft>
                      </a:pPr>
                      <a:r>
                        <a:rPr lang="en-US" sz="1050" kern="1400">
                          <a:solidFill>
                            <a:srgbClr val="000000"/>
                          </a:solidFill>
                          <a:effectLst/>
                          <a:latin typeface="TradeGothic LT Light"/>
                        </a:rPr>
                        <a:t>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$35 Copay,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$35 Copay,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71320">
                <a:tc>
                  <a:txBody>
                    <a:bodyPr/>
                    <a:lstStyle/>
                    <a:p>
                      <a:pPr marR="0" indent="0" algn="l" rtl="0">
                        <a:lnSpc>
                          <a:spcPct val="119000"/>
                        </a:lnSpc>
                        <a:spcBef>
                          <a:spcPts val="0"/>
                        </a:spcBef>
                        <a:spcAft>
                          <a:spcPts val="1400"/>
                        </a:spcAft>
                      </a:pPr>
                      <a:r>
                        <a:rPr lang="en-US" sz="1050" kern="1400" dirty="0">
                          <a:solidFill>
                            <a:srgbClr val="000000"/>
                          </a:solidFill>
                          <a:effectLst/>
                          <a:latin typeface="TradeGothic LT Light"/>
                        </a:rPr>
                        <a:t>Non-Formulary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 Copay,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$70 Copay, </a:t>
                      </a:r>
                      <a:r>
                        <a:rPr lang="en-US" sz="1050" b="1" kern="1400" dirty="0">
                          <a:solidFill>
                            <a:schemeClr val="tx1"/>
                          </a:solidFill>
                          <a:effectLst/>
                          <a:latin typeface="TradeGothic LT Light"/>
                        </a:rPr>
                        <a:t>after deductible</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71320">
                <a:tc>
                  <a:txBody>
                    <a:bodyPr/>
                    <a:lstStyle/>
                    <a:p>
                      <a:pPr marR="0" indent="0" algn="l" rtl="0">
                        <a:lnSpc>
                          <a:spcPct val="119000"/>
                        </a:lnSpc>
                        <a:spcBef>
                          <a:spcPts val="0"/>
                        </a:spcBef>
                        <a:spcAft>
                          <a:spcPts val="1400"/>
                        </a:spcAft>
                      </a:pPr>
                      <a:r>
                        <a:rPr lang="en-US" sz="1050" b="1" kern="1400" dirty="0">
                          <a:solidFill>
                            <a:srgbClr val="000000"/>
                          </a:solidFill>
                          <a:effectLst/>
                          <a:latin typeface="TradeGothic LT Light"/>
                        </a:rPr>
                        <a:t>Mail Order (90-day supply)</a:t>
                      </a:r>
                    </a:p>
                  </a:txBody>
                  <a:tcPr marL="99243"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2.5X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050" b="0" kern="1400" dirty="0">
                          <a:solidFill>
                            <a:schemeClr val="tx1"/>
                          </a:solidFill>
                          <a:effectLst/>
                          <a:latin typeface="TradeGothic LT Light"/>
                        </a:rPr>
                        <a:t>2.5X Retail Copay</a:t>
                      </a:r>
                    </a:p>
                  </a:txBody>
                  <a:tcPr marL="0" marR="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35498"/>
                  </a:ext>
                </a:extLst>
              </a:tr>
            </a:tbl>
          </a:graphicData>
        </a:graphic>
      </p:graphicFrame>
      <p:sp>
        <p:nvSpPr>
          <p:cNvPr id="5" name="TextBox 4">
            <a:extLst>
              <a:ext uri="{FF2B5EF4-FFF2-40B4-BE49-F238E27FC236}">
                <a16:creationId xmlns:a16="http://schemas.microsoft.com/office/drawing/2014/main" id="{2D75ACCC-B9FD-4BC2-AD1F-8D4FFB0BABFF}"/>
              </a:ext>
            </a:extLst>
          </p:cNvPr>
          <p:cNvSpPr txBox="1"/>
          <p:nvPr/>
        </p:nvSpPr>
        <p:spPr>
          <a:xfrm>
            <a:off x="2635186" y="5934670"/>
            <a:ext cx="4102227" cy="923330"/>
          </a:xfrm>
          <a:prstGeom prst="rect">
            <a:avLst/>
          </a:prstGeom>
          <a:noFill/>
        </p:spPr>
        <p:txBody>
          <a:bodyPr wrap="square" rtlCol="0">
            <a:spAutoFit/>
          </a:bodyPr>
          <a:lstStyle/>
          <a:p>
            <a:pPr algn="ctr"/>
            <a:r>
              <a:rPr lang="en-US" sz="1800" dirty="0">
                <a:latin typeface="TradeGothic LT Light"/>
              </a:rPr>
              <a:t>Out-of-Network Coverage is available. However, utilizing in-network providers will maximize your medical benefit. </a:t>
            </a:r>
          </a:p>
        </p:txBody>
      </p:sp>
      <p:pic>
        <p:nvPicPr>
          <p:cNvPr id="2" name="Picture 6" descr="Our Endorsed Providers | Nebraska Hospitality Association | Nebraska">
            <a:extLst>
              <a:ext uri="{FF2B5EF4-FFF2-40B4-BE49-F238E27FC236}">
                <a16:creationId xmlns:a16="http://schemas.microsoft.com/office/drawing/2014/main" id="{20EADFFD-98B3-3C17-A94F-CCADE76DC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9119"/>
            <a:ext cx="2326208" cy="95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26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183C-370E-4761-8593-92925E80B36D}"/>
              </a:ext>
            </a:extLst>
          </p:cNvPr>
          <p:cNvSpPr>
            <a:spLocks noGrp="1"/>
          </p:cNvSpPr>
          <p:nvPr>
            <p:ph type="title"/>
          </p:nvPr>
        </p:nvSpPr>
        <p:spPr>
          <a:xfrm>
            <a:off x="381000" y="228600"/>
            <a:ext cx="8382000" cy="990600"/>
          </a:xfrm>
        </p:spPr>
        <p:txBody>
          <a:bodyPr/>
          <a:lstStyle/>
          <a:p>
            <a:pPr algn="ctr"/>
            <a:r>
              <a:rPr lang="en-US" dirty="0">
                <a:solidFill>
                  <a:schemeClr val="tx1"/>
                </a:solidFill>
              </a:rPr>
              <a:t>Health Savings Account (HSA) </a:t>
            </a:r>
          </a:p>
        </p:txBody>
      </p:sp>
      <p:sp>
        <p:nvSpPr>
          <p:cNvPr id="6" name="TextBox 5">
            <a:extLst>
              <a:ext uri="{FF2B5EF4-FFF2-40B4-BE49-F238E27FC236}">
                <a16:creationId xmlns:a16="http://schemas.microsoft.com/office/drawing/2014/main" id="{E43761A6-767C-48A5-B790-072AFCC77EAA}"/>
              </a:ext>
            </a:extLst>
          </p:cNvPr>
          <p:cNvSpPr txBox="1"/>
          <p:nvPr/>
        </p:nvSpPr>
        <p:spPr>
          <a:xfrm>
            <a:off x="638355" y="2057400"/>
            <a:ext cx="8001000" cy="46166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You can participate in the HSA </a:t>
            </a:r>
            <a:r>
              <a:rPr lang="en-US" sz="1800" b="1" dirty="0">
                <a:latin typeface="Calibri" panose="020F0502020204030204" pitchFamily="34" charset="0"/>
                <a:cs typeface="Calibri" panose="020F0502020204030204" pitchFamily="34" charset="0"/>
              </a:rPr>
              <a:t>only</a:t>
            </a:r>
            <a:r>
              <a:rPr lang="en-US" sz="1800" dirty="0">
                <a:latin typeface="Calibri" panose="020F0502020204030204" pitchFamily="34" charset="0"/>
                <a:cs typeface="Calibri" panose="020F0502020204030204" pitchFamily="34" charset="0"/>
              </a:rPr>
              <a:t> if you enroll in the </a:t>
            </a:r>
            <a:r>
              <a:rPr lang="en-US" sz="1800" b="1" i="1" dirty="0">
                <a:latin typeface="Calibri" panose="020F0502020204030204" pitchFamily="34" charset="0"/>
                <a:cs typeface="Calibri" panose="020F0502020204030204" pitchFamily="34" charset="0"/>
              </a:rPr>
              <a:t>Select Plus HSA</a:t>
            </a:r>
            <a:r>
              <a:rPr lang="en-US" sz="1800" dirty="0">
                <a:latin typeface="Calibri" panose="020F0502020204030204" pitchFamily="34" charset="0"/>
                <a:cs typeface="Calibri" panose="020F0502020204030204" pitchFamily="34" charset="0"/>
              </a:rPr>
              <a:t>.</a:t>
            </a:r>
          </a:p>
          <a:p>
            <a:pPr marL="285750" indent="-285750">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An HSA is a personal bank account that is yours to keep.</a:t>
            </a:r>
          </a:p>
          <a:p>
            <a:pPr marL="285750" indent="-285750">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It’s portable. Even if you change jobs, you get to keep your HSA.</a:t>
            </a:r>
          </a:p>
          <a:p>
            <a:pPr marL="285750" indent="-285750">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You can use your HSA to pay for qualified healthcare</a:t>
            </a:r>
            <a:r>
              <a:rPr lang="en-US" sz="1800" dirty="0">
                <a:solidFill>
                  <a:srgbClr val="FF000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expenses.</a:t>
            </a:r>
          </a:p>
          <a:p>
            <a:pPr marL="285750" indent="-285750">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It allows for an improved retirement account. Funds roll over at the end of each year and accumulate tax-free, as does the interest on the account. </a:t>
            </a:r>
          </a:p>
          <a:p>
            <a:pPr marL="285750" indent="-285750">
              <a:spcAft>
                <a:spcPts val="6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Once you reach the age of 55, you are allowed to make additional “catch-up” contributions up to $1,000 to your HSA until age 65.</a:t>
            </a:r>
          </a:p>
          <a:p>
            <a:pPr algn="ctr"/>
            <a:endParaRPr lang="en-US" dirty="0">
              <a:latin typeface="Calibri" panose="020F0502020204030204" pitchFamily="34" charset="0"/>
              <a:cs typeface="Calibri" panose="020F0502020204030204" pitchFamily="34" charset="0"/>
            </a:endParaRPr>
          </a:p>
          <a:p>
            <a:pPr algn="ctr"/>
            <a:r>
              <a:rPr lang="en-US" sz="2000" b="1" u="sng" dirty="0">
                <a:solidFill>
                  <a:schemeClr val="accent2"/>
                </a:solidFill>
                <a:latin typeface="Calibri" panose="020F0502020204030204" pitchFamily="34" charset="0"/>
                <a:cs typeface="Calibri" panose="020F0502020204030204" pitchFamily="34" charset="0"/>
              </a:rPr>
              <a:t>2025 ANNUAL CONTRIBUTION LIMITS </a:t>
            </a:r>
          </a:p>
          <a:p>
            <a:pPr algn="ctr"/>
            <a:endParaRPr lang="en-US" b="1" u="sng" dirty="0">
              <a:latin typeface="Calibri" panose="020F0502020204030204" pitchFamily="34" charset="0"/>
              <a:cs typeface="Calibri" panose="020F0502020204030204" pitchFamily="34" charset="0"/>
            </a:endParaRPr>
          </a:p>
          <a:p>
            <a:pPr algn="ctr"/>
            <a:r>
              <a:rPr lang="en-US" sz="1800" b="1" dirty="0">
                <a:solidFill>
                  <a:schemeClr val="accent1"/>
                </a:solidFill>
                <a:latin typeface="Calibri" panose="020F0502020204030204" pitchFamily="34" charset="0"/>
                <a:cs typeface="Calibri" panose="020F0502020204030204" pitchFamily="34" charset="0"/>
              </a:rPr>
              <a:t>$4,300 </a:t>
            </a:r>
            <a:r>
              <a:rPr lang="en-US" sz="1800" dirty="0">
                <a:solidFill>
                  <a:schemeClr val="accent1"/>
                </a:solidFill>
                <a:latin typeface="Calibri" panose="020F0502020204030204" pitchFamily="34" charset="0"/>
                <a:cs typeface="Calibri" panose="020F0502020204030204" pitchFamily="34" charset="0"/>
              </a:rPr>
              <a:t>for Individual / </a:t>
            </a:r>
            <a:r>
              <a:rPr lang="en-US" sz="1800" b="1" dirty="0">
                <a:solidFill>
                  <a:schemeClr val="accent1"/>
                </a:solidFill>
                <a:latin typeface="Calibri" panose="020F0502020204030204" pitchFamily="34" charset="0"/>
                <a:cs typeface="Calibri" panose="020F0502020204030204" pitchFamily="34" charset="0"/>
              </a:rPr>
              <a:t>$8,550 </a:t>
            </a:r>
            <a:r>
              <a:rPr lang="en-US" sz="1800" dirty="0">
                <a:solidFill>
                  <a:schemeClr val="accent1"/>
                </a:solidFill>
                <a:latin typeface="Calibri" panose="020F0502020204030204" pitchFamily="34" charset="0"/>
                <a:cs typeface="Calibri" panose="020F0502020204030204" pitchFamily="34" charset="0"/>
              </a:rPr>
              <a:t>for Family </a:t>
            </a:r>
          </a:p>
          <a:p>
            <a:pPr algn="ctr"/>
            <a:r>
              <a:rPr lang="en-US" sz="1800" dirty="0">
                <a:solidFill>
                  <a:schemeClr val="accent1"/>
                </a:solidFill>
                <a:latin typeface="Calibri" panose="020F0502020204030204" pitchFamily="34" charset="0"/>
                <a:cs typeface="Calibri" panose="020F0502020204030204" pitchFamily="34" charset="0"/>
              </a:rPr>
              <a:t>Catch-Up Contributions: $1,000/year (HSA owners 55 and older) </a:t>
            </a:r>
          </a:p>
          <a:p>
            <a:pPr algn="ct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6184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242852"/>
      </a:dk2>
      <a:lt2>
        <a:srgbClr val="ACCBF9"/>
      </a:lt2>
      <a:accent1>
        <a:srgbClr val="00497C"/>
      </a:accent1>
      <a:accent2>
        <a:srgbClr val="1ABDF0"/>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e93672b5-2727-4b04-ba18-b517a9268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4EBB15C8579C44A7076AA468398E68" ma:contentTypeVersion="19" ma:contentTypeDescription="Create a new document." ma:contentTypeScope="" ma:versionID="f31ab6835766b7f197e633e3e4bcdef4">
  <xsd:schema xmlns:xsd="http://www.w3.org/2001/XMLSchema" xmlns:xs="http://www.w3.org/2001/XMLSchema" xmlns:p="http://schemas.microsoft.com/office/2006/metadata/properties" xmlns:ns1="http://schemas.microsoft.com/sharepoint/v3" xmlns:ns3="e93672b5-2727-4b04-ba18-b517a92682a5" xmlns:ns4="8f33df0a-a724-4430-bf82-e259e4c6cf3a" targetNamespace="http://schemas.microsoft.com/office/2006/metadata/properties" ma:root="true" ma:fieldsID="59d6b4ab03e710f443340a75bfcc9532" ns1:_="" ns3:_="" ns4:_="">
    <xsd:import namespace="http://schemas.microsoft.com/sharepoint/v3"/>
    <xsd:import namespace="e93672b5-2727-4b04-ba18-b517a92682a5"/>
    <xsd:import namespace="8f33df0a-a724-4430-bf82-e259e4c6cf3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672b5-2727-4b04-ba18-b517a9268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3df0a-a724-4430-bf82-e259e4c6cf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730EF5-1C03-4AFC-BB8A-F32EB6C55B24}">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93672b5-2727-4b04-ba18-b517a92682a5"/>
    <ds:schemaRef ds:uri="http://purl.org/dc/elements/1.1/"/>
    <ds:schemaRef ds:uri="http://schemas.microsoft.com/office/2006/metadata/properties"/>
    <ds:schemaRef ds:uri="8f33df0a-a724-4430-bf82-e259e4c6cf3a"/>
    <ds:schemaRef ds:uri="http://www.w3.org/XML/1998/namespace"/>
    <ds:schemaRef ds:uri="http://purl.org/dc/dcmitype/"/>
  </ds:schemaRefs>
</ds:datastoreItem>
</file>

<file path=customXml/itemProps2.xml><?xml version="1.0" encoding="utf-8"?>
<ds:datastoreItem xmlns:ds="http://schemas.openxmlformats.org/officeDocument/2006/customXml" ds:itemID="{F9DE6397-996F-4CE0-948D-5BA711888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3672b5-2727-4b04-ba18-b517a92682a5"/>
    <ds:schemaRef ds:uri="8f33df0a-a724-4430-bf82-e259e4c6c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6ADECB-5020-4152-A633-490C2108DB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46157</TotalTime>
  <Words>3511</Words>
  <Application>Microsoft Office PowerPoint</Application>
  <PresentationFormat>On-screen Show (4:3)</PresentationFormat>
  <Paragraphs>655</Paragraphs>
  <Slides>33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Cambria</vt:lpstr>
      <vt:lpstr>Times</vt:lpstr>
      <vt:lpstr>TradeGothic LT Bold</vt:lpstr>
      <vt:lpstr>TradeGothic LT Light</vt:lpstr>
      <vt:lpstr>Tw Cen MT</vt:lpstr>
      <vt:lpstr>Wingdings</vt:lpstr>
      <vt:lpstr>Wingdings 2</vt:lpstr>
      <vt:lpstr>Median</vt:lpstr>
      <vt:lpstr>PowerPoint Presentation</vt:lpstr>
      <vt:lpstr>What is Open Enrollment?</vt:lpstr>
      <vt:lpstr>Overview</vt:lpstr>
      <vt:lpstr>Key Benefit Points for 2025</vt:lpstr>
      <vt:lpstr>PowerPoint Presentation</vt:lpstr>
      <vt:lpstr>Medical SV HMOs – </vt:lpstr>
      <vt:lpstr>Medical Select Plus – </vt:lpstr>
      <vt:lpstr>Medical Select Plus HSA – </vt:lpstr>
      <vt:lpstr>Health Savings Account (HSA) </vt:lpstr>
      <vt:lpstr>Using the HSA for Medical</vt:lpstr>
      <vt:lpstr>Selecting a Primary Care Provider (PCP)</vt:lpstr>
      <vt:lpstr>PowerPoint Presentation</vt:lpstr>
      <vt:lpstr>Kaiser HMOs – </vt:lpstr>
      <vt:lpstr>HRA and Deductible</vt:lpstr>
      <vt:lpstr>Using the HRA for Medical</vt:lpstr>
      <vt:lpstr>Preventive Care</vt:lpstr>
      <vt:lpstr>UHC Medical - Weekly Payroll Deductions </vt:lpstr>
      <vt:lpstr>Kaiser Medical - Weekly Payroll Deductions </vt:lpstr>
      <vt:lpstr>Pay Now/Pay Later</vt:lpstr>
      <vt:lpstr>PowerPoint Presentation</vt:lpstr>
      <vt:lpstr>Dental Benefits – </vt:lpstr>
      <vt:lpstr>Vision Benefits –    (VSP’s Choice Network) </vt:lpstr>
      <vt:lpstr>Life Insurance – </vt:lpstr>
      <vt:lpstr>Accident Insurance – </vt:lpstr>
      <vt:lpstr>Accident Insurance – </vt:lpstr>
      <vt:lpstr>Critical Illness – </vt:lpstr>
      <vt:lpstr>Hospital Indemnity – </vt:lpstr>
      <vt:lpstr>Hospital Indemnity – </vt:lpstr>
      <vt:lpstr>PowerPoint Presentation</vt:lpstr>
      <vt:lpstr>Employee Assistance Program – </vt:lpstr>
      <vt:lpstr>PowerPoint Presentation</vt:lpstr>
      <vt:lpstr>Enrollment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ROUX 2022 OE PPT PRESENTATION.pptx</dc:title>
  <dc:creator>arjola.pando</dc:creator>
  <cp:lastModifiedBy>Nonnemaker, Jack (MMA)</cp:lastModifiedBy>
  <cp:revision>1021</cp:revision>
  <cp:lastPrinted>2018-06-04T20:39:47Z</cp:lastPrinted>
  <dcterms:created xsi:type="dcterms:W3CDTF">2010-03-11T16:30:48Z</dcterms:created>
  <dcterms:modified xsi:type="dcterms:W3CDTF">2024-12-02T14:54:29Z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0x010100194EBB15C8579C44A7076AA468398E68</vt:lpwstr>
  </property>
  <property fmtid="{D5CDD505-2E9C-101B-9397-08002B2CF9AE}" pid="3" name="Order">
    <vt:r8>15100</vt:r8>
  </property>
  <property fmtid="{D5CDD505-2E9C-101B-9397-08002B2CF9AE}" pid="4" name="gcPolicyType">
    <vt:lpwstr/>
  </property>
  <property fmtid="{D5CDD505-2E9C-101B-9397-08002B2CF9AE}" pid="5" name="gcDocumentType">
    <vt:lpwstr/>
  </property>
  <property fmtid="{D5CDD505-2E9C-101B-9397-08002B2CF9AE}" pid="6" name="gcClientStatus">
    <vt:lpwstr>1;#Active|62543b02-0687-422b-9cb8-46cf4db404cd</vt:lpwstr>
  </property>
  <property fmtid="{D5CDD505-2E9C-101B-9397-08002B2CF9AE}" pid="7" name="_dlc_DocIdItemGuid">
    <vt:lpwstr>30d5ff78-3d85-405f-a439-eaac3dbb6244</vt:lpwstr>
  </property>
  <property fmtid="{D5CDD505-2E9C-101B-9397-08002B2CF9AE}" pid="8" name="MSIP_Label_38f1469a-2c2a-4aee-b92b-090d4c5468ff_Enabled">
    <vt:lpwstr>true</vt:lpwstr>
  </property>
  <property fmtid="{D5CDD505-2E9C-101B-9397-08002B2CF9AE}" pid="9" name="MSIP_Label_38f1469a-2c2a-4aee-b92b-090d4c5468ff_SetDate">
    <vt:lpwstr>2024-11-18T14:38:17Z</vt:lpwstr>
  </property>
  <property fmtid="{D5CDD505-2E9C-101B-9397-08002B2CF9AE}" pid="10" name="MSIP_Label_38f1469a-2c2a-4aee-b92b-090d4c5468ff_Method">
    <vt:lpwstr>Standard</vt:lpwstr>
  </property>
  <property fmtid="{D5CDD505-2E9C-101B-9397-08002B2CF9AE}" pid="11" name="MSIP_Label_38f1469a-2c2a-4aee-b92b-090d4c5468ff_Name">
    <vt:lpwstr>Confidential - Unmarked</vt:lpwstr>
  </property>
  <property fmtid="{D5CDD505-2E9C-101B-9397-08002B2CF9AE}" pid="12" name="MSIP_Label_38f1469a-2c2a-4aee-b92b-090d4c5468ff_SiteId">
    <vt:lpwstr>2a6e6092-73e4-4752-b1a5-477a17f5056d</vt:lpwstr>
  </property>
  <property fmtid="{D5CDD505-2E9C-101B-9397-08002B2CF9AE}" pid="13" name="MSIP_Label_38f1469a-2c2a-4aee-b92b-090d4c5468ff_ActionId">
    <vt:lpwstr>fe33c181-8105-41ec-af4e-e0efe57fbdb3</vt:lpwstr>
  </property>
  <property fmtid="{D5CDD505-2E9C-101B-9397-08002B2CF9AE}" pid="14" name="MSIP_Label_38f1469a-2c2a-4aee-b92b-090d4c5468ff_ContentBits">
    <vt:lpwstr>0</vt:lpwstr>
  </property>
</Properties>
</file>