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44"/>
  </p:notesMasterIdLst>
  <p:handoutMasterIdLst>
    <p:handoutMasterId r:id="rId45"/>
  </p:handoutMasterIdLst>
  <p:sldIdLst>
    <p:sldId id="256" r:id="rId5"/>
    <p:sldId id="310" r:id="rId6"/>
    <p:sldId id="311" r:id="rId7"/>
    <p:sldId id="326" r:id="rId8"/>
    <p:sldId id="2147480809" r:id="rId9"/>
    <p:sldId id="313" r:id="rId10"/>
    <p:sldId id="2147480793" r:id="rId11"/>
    <p:sldId id="314" r:id="rId12"/>
    <p:sldId id="420" r:id="rId13"/>
    <p:sldId id="2147480807" r:id="rId14"/>
    <p:sldId id="2147480788" r:id="rId15"/>
    <p:sldId id="2147480803" r:id="rId16"/>
    <p:sldId id="2147480802" r:id="rId17"/>
    <p:sldId id="2147480808" r:id="rId18"/>
    <p:sldId id="2147480805" r:id="rId19"/>
    <p:sldId id="2147480800" r:id="rId20"/>
    <p:sldId id="2147480806" r:id="rId21"/>
    <p:sldId id="2147480810" r:id="rId22"/>
    <p:sldId id="319" r:id="rId23"/>
    <p:sldId id="881" r:id="rId24"/>
    <p:sldId id="320" r:id="rId25"/>
    <p:sldId id="2147480790" r:id="rId26"/>
    <p:sldId id="318" r:id="rId27"/>
    <p:sldId id="338" r:id="rId28"/>
    <p:sldId id="323" r:id="rId29"/>
    <p:sldId id="333" r:id="rId30"/>
    <p:sldId id="332" r:id="rId31"/>
    <p:sldId id="1694296328" r:id="rId32"/>
    <p:sldId id="6306" r:id="rId33"/>
    <p:sldId id="1694296321" r:id="rId34"/>
    <p:sldId id="339" r:id="rId35"/>
    <p:sldId id="343" r:id="rId36"/>
    <p:sldId id="2147480797" r:id="rId37"/>
    <p:sldId id="372" r:id="rId38"/>
    <p:sldId id="345" r:id="rId39"/>
    <p:sldId id="344" r:id="rId40"/>
    <p:sldId id="346" r:id="rId41"/>
    <p:sldId id="2147480791" r:id="rId42"/>
    <p:sldId id="2147480811" r:id="rId4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artman" initials="RH" lastIdx="1" clrIdx="0">
    <p:extLst>
      <p:ext uri="{19B8F6BF-5375-455C-9EA6-DF929625EA0E}">
        <p15:presenceInfo xmlns:p15="http://schemas.microsoft.com/office/powerpoint/2012/main" userId="S-1-5-21-1202660629-839522115-779126211-117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47"/>
    <a:srgbClr val="94BFB2"/>
    <a:srgbClr val="B0B5AE"/>
    <a:srgbClr val="D9D9D9"/>
    <a:srgbClr val="E5EAE8"/>
    <a:srgbClr val="C8D2BC"/>
    <a:srgbClr val="7D9263"/>
    <a:srgbClr val="00865D"/>
    <a:srgbClr val="89FFDA"/>
    <a:srgbClr val="8A9C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27" autoAdjust="0"/>
  </p:normalViewPr>
  <p:slideViewPr>
    <p:cSldViewPr snapToGrid="0">
      <p:cViewPr varScale="1">
        <p:scale>
          <a:sx n="116" d="100"/>
          <a:sy n="116" d="100"/>
        </p:scale>
        <p:origin x="1464"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Easlick" userId="S::deaslick@grahamco.com::b6b12188-f591-461f-bc79-f253f29fcb14" providerId="AD" clId="Web-{D4E4C55F-5C47-4A5E-BA4E-48CE7BBCCE04}"/>
    <pc:docChg chg="modSld">
      <pc:chgData name="Doug Easlick" userId="S::deaslick@grahamco.com::b6b12188-f591-461f-bc79-f253f29fcb14" providerId="AD" clId="Web-{D4E4C55F-5C47-4A5E-BA4E-48CE7BBCCE04}" dt="2024-05-21T14:56:11.004" v="3"/>
      <pc:docMkLst>
        <pc:docMk/>
      </pc:docMkLst>
      <pc:sldChg chg="modSp">
        <pc:chgData name="Doug Easlick" userId="S::deaslick@grahamco.com::b6b12188-f591-461f-bc79-f253f29fcb14" providerId="AD" clId="Web-{D4E4C55F-5C47-4A5E-BA4E-48CE7BBCCE04}" dt="2024-05-21T14:56:11.004" v="3"/>
        <pc:sldMkLst>
          <pc:docMk/>
          <pc:sldMk cId="1749622929" sldId="333"/>
        </pc:sldMkLst>
      </pc:sldChg>
    </pc:docChg>
  </pc:docChgLst>
  <pc:docChgLst>
    <pc:chgData name="Doug Easlick" userId="S::deaslick@grahamco.com::b6b12188-f591-461f-bc79-f253f29fcb14" providerId="AD" clId="Web-{0C6C2931-8E32-49A0-9D41-36ABD398036B}"/>
    <pc:docChg chg="modSld">
      <pc:chgData name="Doug Easlick" userId="S::deaslick@grahamco.com::b6b12188-f591-461f-bc79-f253f29fcb14" providerId="AD" clId="Web-{0C6C2931-8E32-49A0-9D41-36ABD398036B}" dt="2024-05-21T14:29:24.492" v="2" actId="20577"/>
      <pc:docMkLst>
        <pc:docMk/>
      </pc:docMkLst>
      <pc:sldChg chg="modSp">
        <pc:chgData name="Doug Easlick" userId="S::deaslick@grahamco.com::b6b12188-f591-461f-bc79-f253f29fcb14" providerId="AD" clId="Web-{0C6C2931-8E32-49A0-9D41-36ABD398036B}" dt="2024-05-21T14:29:24.492" v="2" actId="20577"/>
        <pc:sldMkLst>
          <pc:docMk/>
          <pc:sldMk cId="1232941083" sldId="6306"/>
        </pc:sldMkLst>
      </pc:sldChg>
    </pc:docChg>
  </pc:docChgLst>
  <pc:docChgLst>
    <pc:chgData name="Adams, Victoria (MMA)" userId="S::victoria.adams@marshmma.com::ff214ba3-4840-4388-9dbe-2cbaa2a79559" providerId="AD" clId="Web-{13CD7073-E3D4-DA81-8A36-95FBFA9E9234}"/>
    <pc:docChg chg="modSld">
      <pc:chgData name="Adams, Victoria (MMA)" userId="S::victoria.adams@marshmma.com::ff214ba3-4840-4388-9dbe-2cbaa2a79559" providerId="AD" clId="Web-{13CD7073-E3D4-DA81-8A36-95FBFA9E9234}" dt="2025-05-14T20:59:52.462" v="202" actId="20577"/>
      <pc:docMkLst>
        <pc:docMk/>
      </pc:docMkLst>
      <pc:sldChg chg="modSp">
        <pc:chgData name="Adams, Victoria (MMA)" userId="S::victoria.adams@marshmma.com::ff214ba3-4840-4388-9dbe-2cbaa2a79559" providerId="AD" clId="Web-{13CD7073-E3D4-DA81-8A36-95FBFA9E9234}" dt="2025-05-14T20:59:43.821" v="200" actId="20577"/>
        <pc:sldMkLst>
          <pc:docMk/>
          <pc:sldMk cId="278213026" sldId="318"/>
        </pc:sldMkLst>
        <pc:spChg chg="mod">
          <ac:chgData name="Adams, Victoria (MMA)" userId="S::victoria.adams@marshmma.com::ff214ba3-4840-4388-9dbe-2cbaa2a79559" providerId="AD" clId="Web-{13CD7073-E3D4-DA81-8A36-95FBFA9E9234}" dt="2025-05-14T20:59:43.821" v="200" actId="20577"/>
          <ac:spMkLst>
            <pc:docMk/>
            <pc:sldMk cId="278213026" sldId="318"/>
            <ac:spMk id="2" creationId="{DDD223F0-0349-48D0-AAA9-9E599CCF137F}"/>
          </ac:spMkLst>
        </pc:spChg>
      </pc:sldChg>
      <pc:sldChg chg="modSp">
        <pc:chgData name="Adams, Victoria (MMA)" userId="S::victoria.adams@marshmma.com::ff214ba3-4840-4388-9dbe-2cbaa2a79559" providerId="AD" clId="Web-{13CD7073-E3D4-DA81-8A36-95FBFA9E9234}" dt="2025-05-14T20:59:52.462" v="202" actId="20577"/>
        <pc:sldMkLst>
          <pc:docMk/>
          <pc:sldMk cId="1862993583" sldId="323"/>
        </pc:sldMkLst>
        <pc:spChg chg="mod">
          <ac:chgData name="Adams, Victoria (MMA)" userId="S::victoria.adams@marshmma.com::ff214ba3-4840-4388-9dbe-2cbaa2a79559" providerId="AD" clId="Web-{13CD7073-E3D4-DA81-8A36-95FBFA9E9234}" dt="2025-05-14T20:59:52.462" v="202" actId="20577"/>
          <ac:spMkLst>
            <pc:docMk/>
            <pc:sldMk cId="1862993583" sldId="323"/>
            <ac:spMk id="2" creationId="{DDD223F0-0349-48D0-AAA9-9E599CCF137F}"/>
          </ac:spMkLst>
        </pc:spChg>
      </pc:sldChg>
      <pc:sldChg chg="modSp">
        <pc:chgData name="Adams, Victoria (MMA)" userId="S::victoria.adams@marshmma.com::ff214ba3-4840-4388-9dbe-2cbaa2a79559" providerId="AD" clId="Web-{13CD7073-E3D4-DA81-8A36-95FBFA9E9234}" dt="2025-05-14T20:59:47.900" v="201" actId="20577"/>
        <pc:sldMkLst>
          <pc:docMk/>
          <pc:sldMk cId="3785851487" sldId="338"/>
        </pc:sldMkLst>
        <pc:spChg chg="mod">
          <ac:chgData name="Adams, Victoria (MMA)" userId="S::victoria.adams@marshmma.com::ff214ba3-4840-4388-9dbe-2cbaa2a79559" providerId="AD" clId="Web-{13CD7073-E3D4-DA81-8A36-95FBFA9E9234}" dt="2025-05-14T20:59:47.900" v="201" actId="20577"/>
          <ac:spMkLst>
            <pc:docMk/>
            <pc:sldMk cId="3785851487" sldId="338"/>
            <ac:spMk id="2" creationId="{DDD223F0-0349-48D0-AAA9-9E599CCF137F}"/>
          </ac:spMkLst>
        </pc:spChg>
      </pc:sldChg>
      <pc:sldChg chg="modSp">
        <pc:chgData name="Adams, Victoria (MMA)" userId="S::victoria.adams@marshmma.com::ff214ba3-4840-4388-9dbe-2cbaa2a79559" providerId="AD" clId="Web-{13CD7073-E3D4-DA81-8A36-95FBFA9E9234}" dt="2025-05-14T20:59:33.790" v="199" actId="20577"/>
        <pc:sldMkLst>
          <pc:docMk/>
          <pc:sldMk cId="3005871728" sldId="2147480790"/>
        </pc:sldMkLst>
        <pc:spChg chg="mod">
          <ac:chgData name="Adams, Victoria (MMA)" userId="S::victoria.adams@marshmma.com::ff214ba3-4840-4388-9dbe-2cbaa2a79559" providerId="AD" clId="Web-{13CD7073-E3D4-DA81-8A36-95FBFA9E9234}" dt="2025-05-14T20:59:33.790" v="199" actId="20577"/>
          <ac:spMkLst>
            <pc:docMk/>
            <pc:sldMk cId="3005871728" sldId="2147480790"/>
            <ac:spMk id="2" creationId="{4B3F7748-499B-2602-E569-A7D6A020310C}"/>
          </ac:spMkLst>
        </pc:spChg>
      </pc:sldChg>
      <pc:sldChg chg="addSp modSp">
        <pc:chgData name="Adams, Victoria (MMA)" userId="S::victoria.adams@marshmma.com::ff214ba3-4840-4388-9dbe-2cbaa2a79559" providerId="AD" clId="Web-{13CD7073-E3D4-DA81-8A36-95FBFA9E9234}" dt="2025-05-14T20:59:19.540" v="197" actId="20577"/>
        <pc:sldMkLst>
          <pc:docMk/>
          <pc:sldMk cId="1817577437" sldId="2147480800"/>
        </pc:sldMkLst>
      </pc:sldChg>
      <pc:sldChg chg="modSp">
        <pc:chgData name="Adams, Victoria (MMA)" userId="S::victoria.adams@marshmma.com::ff214ba3-4840-4388-9dbe-2cbaa2a79559" providerId="AD" clId="Web-{13CD7073-E3D4-DA81-8A36-95FBFA9E9234}" dt="2025-05-14T20:58:45.399" v="80" actId="1076"/>
        <pc:sldMkLst>
          <pc:docMk/>
          <pc:sldMk cId="2167752557" sldId="2147480804"/>
        </pc:sldMkLst>
      </pc:sldChg>
      <pc:sldChg chg="addSp modSp">
        <pc:chgData name="Adams, Victoria (MMA)" userId="S::victoria.adams@marshmma.com::ff214ba3-4840-4388-9dbe-2cbaa2a79559" providerId="AD" clId="Web-{13CD7073-E3D4-DA81-8A36-95FBFA9E9234}" dt="2025-05-14T20:56:45.165" v="47" actId="1076"/>
        <pc:sldMkLst>
          <pc:docMk/>
          <pc:sldMk cId="3539140126" sldId="2147480805"/>
        </pc:sldMkLst>
      </pc:sldChg>
    </pc:docChg>
  </pc:docChgLst>
  <pc:docChgLst>
    <pc:chgData name="Yasmeen Zoheir" userId="S::yzoheir@grahamco.com::e3df0149-be0f-42cf-99ef-9d26fbfae5f1" providerId="AD" clId="Web-{C3ABDD8C-C72C-4B23-AFB7-DEED888151EF}"/>
    <pc:docChg chg="modSld">
      <pc:chgData name="Yasmeen Zoheir" userId="S::yzoheir@grahamco.com::e3df0149-be0f-42cf-99ef-9d26fbfae5f1" providerId="AD" clId="Web-{C3ABDD8C-C72C-4B23-AFB7-DEED888151EF}" dt="2022-05-31T20:41:38.813" v="71" actId="20577"/>
      <pc:docMkLst>
        <pc:docMk/>
      </pc:docMkLst>
      <pc:sldChg chg="addSp modSp">
        <pc:chgData name="Yasmeen Zoheir" userId="S::yzoheir@grahamco.com::e3df0149-be0f-42cf-99ef-9d26fbfae5f1" providerId="AD" clId="Web-{C3ABDD8C-C72C-4B23-AFB7-DEED888151EF}" dt="2022-05-31T20:41:38.813" v="71" actId="20577"/>
        <pc:sldMkLst>
          <pc:docMk/>
          <pc:sldMk cId="1126962969" sldId="341"/>
        </pc:sldMkLst>
      </pc:sldChg>
    </pc:docChg>
  </pc:docChgLst>
  <pc:docChgLst>
    <pc:chgData name="Adams, Victoria (MMA)" userId="ff214ba3-4840-4388-9dbe-2cbaa2a79559" providerId="ADAL" clId="{DEC12B62-A8AC-4AD2-9B7B-BEE57444F0BE}"/>
    <pc:docChg chg="undo redo custSel addSld delSld modSld sldOrd">
      <pc:chgData name="Adams, Victoria (MMA)" userId="ff214ba3-4840-4388-9dbe-2cbaa2a79559" providerId="ADAL" clId="{DEC12B62-A8AC-4AD2-9B7B-BEE57444F0BE}" dt="2025-05-21T21:38:58.384" v="20363" actId="113"/>
      <pc:docMkLst>
        <pc:docMk/>
      </pc:docMkLst>
      <pc:sldChg chg="modSp mod">
        <pc:chgData name="Adams, Victoria (MMA)" userId="ff214ba3-4840-4388-9dbe-2cbaa2a79559" providerId="ADAL" clId="{DEC12B62-A8AC-4AD2-9B7B-BEE57444F0BE}" dt="2025-05-16T03:30:41.245" v="18538" actId="20577"/>
        <pc:sldMkLst>
          <pc:docMk/>
          <pc:sldMk cId="2016565047" sldId="256"/>
        </pc:sldMkLst>
        <pc:spChg chg="mod">
          <ac:chgData name="Adams, Victoria (MMA)" userId="ff214ba3-4840-4388-9dbe-2cbaa2a79559" providerId="ADAL" clId="{DEC12B62-A8AC-4AD2-9B7B-BEE57444F0BE}" dt="2025-05-16T03:30:41.245" v="18538" actId="20577"/>
          <ac:spMkLst>
            <pc:docMk/>
            <pc:sldMk cId="2016565047" sldId="256"/>
            <ac:spMk id="3" creationId="{2D9DC6A5-EC9A-4E21-BB4E-16C8C5A6D2C3}"/>
          </ac:spMkLst>
        </pc:spChg>
      </pc:sldChg>
      <pc:sldChg chg="del">
        <pc:chgData name="Adams, Victoria (MMA)" userId="ff214ba3-4840-4388-9dbe-2cbaa2a79559" providerId="ADAL" clId="{DEC12B62-A8AC-4AD2-9B7B-BEE57444F0BE}" dt="2025-05-14T15:33:10.888" v="5650" actId="2696"/>
        <pc:sldMkLst>
          <pc:docMk/>
          <pc:sldMk cId="3773739492" sldId="259"/>
        </pc:sldMkLst>
      </pc:sldChg>
      <pc:sldChg chg="modSp add del mod setBg modNotesTx">
        <pc:chgData name="Adams, Victoria (MMA)" userId="ff214ba3-4840-4388-9dbe-2cbaa2a79559" providerId="ADAL" clId="{DEC12B62-A8AC-4AD2-9B7B-BEE57444F0BE}" dt="2025-05-14T15:30:23.058" v="5551" actId="2696"/>
        <pc:sldMkLst>
          <pc:docMk/>
          <pc:sldMk cId="677749242" sldId="260"/>
        </pc:sldMkLst>
      </pc:sldChg>
      <pc:sldChg chg="modSp mod">
        <pc:chgData name="Adams, Victoria (MMA)" userId="ff214ba3-4840-4388-9dbe-2cbaa2a79559" providerId="ADAL" clId="{DEC12B62-A8AC-4AD2-9B7B-BEE57444F0BE}" dt="2025-05-21T19:33:45.721" v="18664" actId="20577"/>
        <pc:sldMkLst>
          <pc:docMk/>
          <pc:sldMk cId="2963010084" sldId="310"/>
        </pc:sldMkLst>
        <pc:spChg chg="mod">
          <ac:chgData name="Adams, Victoria (MMA)" userId="ff214ba3-4840-4388-9dbe-2cbaa2a79559" providerId="ADAL" clId="{DEC12B62-A8AC-4AD2-9B7B-BEE57444F0BE}" dt="2025-05-21T19:33:45.721" v="18664" actId="20577"/>
          <ac:spMkLst>
            <pc:docMk/>
            <pc:sldMk cId="2963010084" sldId="310"/>
            <ac:spMk id="3" creationId="{EB011C60-E194-4CBB-BCC1-D65BB7C344B5}"/>
          </ac:spMkLst>
        </pc:spChg>
      </pc:sldChg>
      <pc:sldChg chg="modSp mod modNotesTx">
        <pc:chgData name="Adams, Victoria (MMA)" userId="ff214ba3-4840-4388-9dbe-2cbaa2a79559" providerId="ADAL" clId="{DEC12B62-A8AC-4AD2-9B7B-BEE57444F0BE}" dt="2025-05-21T20:15:38.417" v="20033" actId="20577"/>
        <pc:sldMkLst>
          <pc:docMk/>
          <pc:sldMk cId="554766639" sldId="311"/>
        </pc:sldMkLst>
        <pc:spChg chg="mod">
          <ac:chgData name="Adams, Victoria (MMA)" userId="ff214ba3-4840-4388-9dbe-2cbaa2a79559" providerId="ADAL" clId="{DEC12B62-A8AC-4AD2-9B7B-BEE57444F0BE}" dt="2025-05-21T20:14:05.840" v="19920" actId="14100"/>
          <ac:spMkLst>
            <pc:docMk/>
            <pc:sldMk cId="554766639" sldId="311"/>
            <ac:spMk id="3" creationId="{2174582E-B486-4760-BB53-57A741CA6694}"/>
          </ac:spMkLst>
        </pc:spChg>
      </pc:sldChg>
      <pc:sldChg chg="delSp modSp mod modNotesTx">
        <pc:chgData name="Adams, Victoria (MMA)" userId="ff214ba3-4840-4388-9dbe-2cbaa2a79559" providerId="ADAL" clId="{DEC12B62-A8AC-4AD2-9B7B-BEE57444F0BE}" dt="2025-05-16T00:05:07.808" v="18536" actId="113"/>
        <pc:sldMkLst>
          <pc:docMk/>
          <pc:sldMk cId="2783895596" sldId="313"/>
        </pc:sldMkLst>
        <pc:spChg chg="mod">
          <ac:chgData name="Adams, Victoria (MMA)" userId="ff214ba3-4840-4388-9dbe-2cbaa2a79559" providerId="ADAL" clId="{DEC12B62-A8AC-4AD2-9B7B-BEE57444F0BE}" dt="2025-05-15T23:49:16.919" v="18172" actId="1076"/>
          <ac:spMkLst>
            <pc:docMk/>
            <pc:sldMk cId="2783895596" sldId="313"/>
            <ac:spMk id="2" creationId="{A46FE005-1C66-41FE-8133-4E5D6E1C3C0C}"/>
          </ac:spMkLst>
        </pc:spChg>
        <pc:graphicFrameChg chg="mod modGraphic">
          <ac:chgData name="Adams, Victoria (MMA)" userId="ff214ba3-4840-4388-9dbe-2cbaa2a79559" providerId="ADAL" clId="{DEC12B62-A8AC-4AD2-9B7B-BEE57444F0BE}" dt="2025-05-16T00:05:07.808" v="18536" actId="113"/>
          <ac:graphicFrameMkLst>
            <pc:docMk/>
            <pc:sldMk cId="2783895596" sldId="313"/>
            <ac:graphicFrameMk id="4" creationId="{34A57C29-0596-4746-9846-DE04786DB3C4}"/>
          </ac:graphicFrameMkLst>
        </pc:graphicFrameChg>
      </pc:sldChg>
      <pc:sldChg chg="modSp mod">
        <pc:chgData name="Adams, Victoria (MMA)" userId="ff214ba3-4840-4388-9dbe-2cbaa2a79559" providerId="ADAL" clId="{DEC12B62-A8AC-4AD2-9B7B-BEE57444F0BE}" dt="2025-05-21T21:37:07.211" v="20252" actId="20577"/>
        <pc:sldMkLst>
          <pc:docMk/>
          <pc:sldMk cId="2404074079" sldId="314"/>
        </pc:sldMkLst>
        <pc:spChg chg="mod">
          <ac:chgData name="Adams, Victoria (MMA)" userId="ff214ba3-4840-4388-9dbe-2cbaa2a79559" providerId="ADAL" clId="{DEC12B62-A8AC-4AD2-9B7B-BEE57444F0BE}" dt="2025-05-21T19:56:47.067" v="19811" actId="1076"/>
          <ac:spMkLst>
            <pc:docMk/>
            <pc:sldMk cId="2404074079" sldId="314"/>
            <ac:spMk id="2" creationId="{C5F6DA16-5968-4371-AECE-696507D703AD}"/>
          </ac:spMkLst>
        </pc:spChg>
        <pc:spChg chg="mod">
          <ac:chgData name="Adams, Victoria (MMA)" userId="ff214ba3-4840-4388-9dbe-2cbaa2a79559" providerId="ADAL" clId="{DEC12B62-A8AC-4AD2-9B7B-BEE57444F0BE}" dt="2025-05-21T21:37:07.211" v="20252" actId="20577"/>
          <ac:spMkLst>
            <pc:docMk/>
            <pc:sldMk cId="2404074079" sldId="314"/>
            <ac:spMk id="5" creationId="{1DB47917-70C1-4419-AA15-61208B08B768}"/>
          </ac:spMkLst>
        </pc:spChg>
        <pc:graphicFrameChg chg="modGraphic">
          <ac:chgData name="Adams, Victoria (MMA)" userId="ff214ba3-4840-4388-9dbe-2cbaa2a79559" providerId="ADAL" clId="{DEC12B62-A8AC-4AD2-9B7B-BEE57444F0BE}" dt="2025-05-14T15:36:07.513" v="5864" actId="20577"/>
          <ac:graphicFrameMkLst>
            <pc:docMk/>
            <pc:sldMk cId="2404074079" sldId="314"/>
            <ac:graphicFrameMk id="9" creationId="{4D6D9E3F-2197-4E40-9A44-657DC537A3BB}"/>
          </ac:graphicFrameMkLst>
        </pc:graphicFrameChg>
        <pc:picChg chg="mod">
          <ac:chgData name="Adams, Victoria (MMA)" userId="ff214ba3-4840-4388-9dbe-2cbaa2a79559" providerId="ADAL" clId="{DEC12B62-A8AC-4AD2-9B7B-BEE57444F0BE}" dt="2025-05-14T16:09:43.245" v="6878" actId="14100"/>
          <ac:picMkLst>
            <pc:docMk/>
            <pc:sldMk cId="2404074079" sldId="314"/>
            <ac:picMk id="4" creationId="{D5057489-33EA-5EDE-B0AC-6677912D8682}"/>
          </ac:picMkLst>
        </pc:picChg>
      </pc:sldChg>
      <pc:sldChg chg="modSp mod">
        <pc:chgData name="Adams, Victoria (MMA)" userId="ff214ba3-4840-4388-9dbe-2cbaa2a79559" providerId="ADAL" clId="{DEC12B62-A8AC-4AD2-9B7B-BEE57444F0BE}" dt="2025-05-21T21:38:58.384" v="20363" actId="113"/>
        <pc:sldMkLst>
          <pc:docMk/>
          <pc:sldMk cId="278213026" sldId="318"/>
        </pc:sldMkLst>
        <pc:graphicFrameChg chg="mod modGraphic">
          <ac:chgData name="Adams, Victoria (MMA)" userId="ff214ba3-4840-4388-9dbe-2cbaa2a79559" providerId="ADAL" clId="{DEC12B62-A8AC-4AD2-9B7B-BEE57444F0BE}" dt="2025-05-21T21:38:58.384" v="20363" actId="113"/>
          <ac:graphicFrameMkLst>
            <pc:docMk/>
            <pc:sldMk cId="278213026" sldId="318"/>
            <ac:graphicFrameMk id="5" creationId="{12C3620F-84C6-4E1B-8B41-604250F69F0A}"/>
          </ac:graphicFrameMkLst>
        </pc:graphicFrameChg>
        <pc:picChg chg="mod">
          <ac:chgData name="Adams, Victoria (MMA)" userId="ff214ba3-4840-4388-9dbe-2cbaa2a79559" providerId="ADAL" clId="{DEC12B62-A8AC-4AD2-9B7B-BEE57444F0BE}" dt="2025-05-14T18:42:46.087" v="10046" actId="14100"/>
          <ac:picMkLst>
            <pc:docMk/>
            <pc:sldMk cId="278213026" sldId="318"/>
            <ac:picMk id="4" creationId="{EE9E3748-0A45-45F0-A31E-A460F64C6D6A}"/>
          </ac:picMkLst>
        </pc:picChg>
      </pc:sldChg>
      <pc:sldChg chg="addSp delSp modSp mod">
        <pc:chgData name="Adams, Victoria (MMA)" userId="ff214ba3-4840-4388-9dbe-2cbaa2a79559" providerId="ADAL" clId="{DEC12B62-A8AC-4AD2-9B7B-BEE57444F0BE}" dt="2025-05-14T16:08:41.572" v="6846"/>
        <pc:sldMkLst>
          <pc:docMk/>
          <pc:sldMk cId="1906276457" sldId="319"/>
        </pc:sldMkLst>
        <pc:spChg chg="mod">
          <ac:chgData name="Adams, Victoria (MMA)" userId="ff214ba3-4840-4388-9dbe-2cbaa2a79559" providerId="ADAL" clId="{DEC12B62-A8AC-4AD2-9B7B-BEE57444F0BE}" dt="2025-05-14T16:07:20.860" v="6744" actId="255"/>
          <ac:spMkLst>
            <pc:docMk/>
            <pc:sldMk cId="1906276457" sldId="319"/>
            <ac:spMk id="2" creationId="{DDD223F0-0349-48D0-AAA9-9E599CCF137F}"/>
          </ac:spMkLst>
        </pc:spChg>
        <pc:spChg chg="mod">
          <ac:chgData name="Adams, Victoria (MMA)" userId="ff214ba3-4840-4388-9dbe-2cbaa2a79559" providerId="ADAL" clId="{DEC12B62-A8AC-4AD2-9B7B-BEE57444F0BE}" dt="2025-05-14T16:04:11.114" v="6716" actId="1076"/>
          <ac:spMkLst>
            <pc:docMk/>
            <pc:sldMk cId="1906276457" sldId="319"/>
            <ac:spMk id="6" creationId="{7949CD77-6012-0CC6-55BE-7BA8A8E56A2B}"/>
          </ac:spMkLst>
        </pc:spChg>
        <pc:picChg chg="add mod">
          <ac:chgData name="Adams, Victoria (MMA)" userId="ff214ba3-4840-4388-9dbe-2cbaa2a79559" providerId="ADAL" clId="{DEC12B62-A8AC-4AD2-9B7B-BEE57444F0BE}" dt="2025-05-14T16:08:41.572" v="6846"/>
          <ac:picMkLst>
            <pc:docMk/>
            <pc:sldMk cId="1906276457" sldId="319"/>
            <ac:picMk id="5" creationId="{E0B1A07C-D919-B5EE-188E-029BF46F4271}"/>
          </ac:picMkLst>
        </pc:picChg>
      </pc:sldChg>
      <pc:sldChg chg="modSp mod">
        <pc:chgData name="Adams, Victoria (MMA)" userId="ff214ba3-4840-4388-9dbe-2cbaa2a79559" providerId="ADAL" clId="{DEC12B62-A8AC-4AD2-9B7B-BEE57444F0BE}" dt="2025-05-14T16:08:38.255" v="6844" actId="1076"/>
        <pc:sldMkLst>
          <pc:docMk/>
          <pc:sldMk cId="586685624" sldId="320"/>
        </pc:sldMkLst>
        <pc:spChg chg="mod">
          <ac:chgData name="Adams, Victoria (MMA)" userId="ff214ba3-4840-4388-9dbe-2cbaa2a79559" providerId="ADAL" clId="{DEC12B62-A8AC-4AD2-9B7B-BEE57444F0BE}" dt="2025-05-14T16:07:35.512" v="6747" actId="27636"/>
          <ac:spMkLst>
            <pc:docMk/>
            <pc:sldMk cId="586685624" sldId="320"/>
            <ac:spMk id="2" creationId="{DDD223F0-0349-48D0-AAA9-9E599CCF137F}"/>
          </ac:spMkLst>
        </pc:spChg>
        <pc:spChg chg="mod">
          <ac:chgData name="Adams, Victoria (MMA)" userId="ff214ba3-4840-4388-9dbe-2cbaa2a79559" providerId="ADAL" clId="{DEC12B62-A8AC-4AD2-9B7B-BEE57444F0BE}" dt="2025-05-14T16:08:11.574" v="6840" actId="20577"/>
          <ac:spMkLst>
            <pc:docMk/>
            <pc:sldMk cId="586685624" sldId="320"/>
            <ac:spMk id="3" creationId="{9F02DADF-1F60-3182-2BCD-B2D9DB054160}"/>
          </ac:spMkLst>
        </pc:spChg>
        <pc:picChg chg="mod">
          <ac:chgData name="Adams, Victoria (MMA)" userId="ff214ba3-4840-4388-9dbe-2cbaa2a79559" providerId="ADAL" clId="{DEC12B62-A8AC-4AD2-9B7B-BEE57444F0BE}" dt="2025-05-14T16:08:38.255" v="6844" actId="1076"/>
          <ac:picMkLst>
            <pc:docMk/>
            <pc:sldMk cId="586685624" sldId="320"/>
            <ac:picMk id="7" creationId="{0587A0C7-024D-7706-04A9-7A0910F125D8}"/>
          </ac:picMkLst>
        </pc:picChg>
      </pc:sldChg>
      <pc:sldChg chg="addSp delSp modSp">
        <pc:chgData name="Adams, Victoria (MMA)" userId="ff214ba3-4840-4388-9dbe-2cbaa2a79559" providerId="ADAL" clId="{DEC12B62-A8AC-4AD2-9B7B-BEE57444F0BE}" dt="2025-05-14T18:42:40.682" v="10045"/>
        <pc:sldMkLst>
          <pc:docMk/>
          <pc:sldMk cId="1862993583" sldId="323"/>
        </pc:sldMkLst>
        <pc:picChg chg="add mod">
          <ac:chgData name="Adams, Victoria (MMA)" userId="ff214ba3-4840-4388-9dbe-2cbaa2a79559" providerId="ADAL" clId="{DEC12B62-A8AC-4AD2-9B7B-BEE57444F0BE}" dt="2025-05-14T18:42:40.682" v="10045"/>
          <ac:picMkLst>
            <pc:docMk/>
            <pc:sldMk cId="1862993583" sldId="323"/>
            <ac:picMk id="5" creationId="{5021E6B4-F148-87CA-F4F8-CC63A9164B73}"/>
          </ac:picMkLst>
        </pc:picChg>
      </pc:sldChg>
      <pc:sldChg chg="modSp add del mod">
        <pc:chgData name="Adams, Victoria (MMA)" userId="ff214ba3-4840-4388-9dbe-2cbaa2a79559" providerId="ADAL" clId="{DEC12B62-A8AC-4AD2-9B7B-BEE57444F0BE}" dt="2025-05-14T16:12:45.836" v="7022"/>
        <pc:sldMkLst>
          <pc:docMk/>
          <pc:sldMk cId="1997346525" sldId="325"/>
        </pc:sldMkLst>
      </pc:sldChg>
      <pc:sldChg chg="modSp mod ord">
        <pc:chgData name="Adams, Victoria (MMA)" userId="ff214ba3-4840-4388-9dbe-2cbaa2a79559" providerId="ADAL" clId="{DEC12B62-A8AC-4AD2-9B7B-BEE57444F0BE}" dt="2025-05-21T21:35:55.995" v="20133" actId="207"/>
        <pc:sldMkLst>
          <pc:docMk/>
          <pc:sldMk cId="3701895892" sldId="326"/>
        </pc:sldMkLst>
        <pc:spChg chg="mod">
          <ac:chgData name="Adams, Victoria (MMA)" userId="ff214ba3-4840-4388-9dbe-2cbaa2a79559" providerId="ADAL" clId="{DEC12B62-A8AC-4AD2-9B7B-BEE57444F0BE}" dt="2025-05-14T16:05:41.391" v="6730" actId="255"/>
          <ac:spMkLst>
            <pc:docMk/>
            <pc:sldMk cId="3701895892" sldId="326"/>
            <ac:spMk id="2" creationId="{DDD223F0-0349-48D0-AAA9-9E599CCF137F}"/>
          </ac:spMkLst>
        </pc:spChg>
        <pc:spChg chg="mod">
          <ac:chgData name="Adams, Victoria (MMA)" userId="ff214ba3-4840-4388-9dbe-2cbaa2a79559" providerId="ADAL" clId="{DEC12B62-A8AC-4AD2-9B7B-BEE57444F0BE}" dt="2025-05-21T21:35:55.995" v="20133" actId="207"/>
          <ac:spMkLst>
            <pc:docMk/>
            <pc:sldMk cId="3701895892" sldId="326"/>
            <ac:spMk id="3" creationId="{50B593FF-9D01-4516-9A59-F74A9761CC14}"/>
          </ac:spMkLst>
        </pc:spChg>
        <pc:spChg chg="mod">
          <ac:chgData name="Adams, Victoria (MMA)" userId="ff214ba3-4840-4388-9dbe-2cbaa2a79559" providerId="ADAL" clId="{DEC12B62-A8AC-4AD2-9B7B-BEE57444F0BE}" dt="2025-05-16T03:30:55.204" v="18542" actId="20577"/>
          <ac:spMkLst>
            <pc:docMk/>
            <pc:sldMk cId="3701895892" sldId="326"/>
            <ac:spMk id="4" creationId="{6813AFA9-F540-46E3-BF7E-3F4985291B9B}"/>
          </ac:spMkLst>
        </pc:spChg>
      </pc:sldChg>
      <pc:sldChg chg="addSp delSp modSp mod">
        <pc:chgData name="Adams, Victoria (MMA)" userId="ff214ba3-4840-4388-9dbe-2cbaa2a79559" providerId="ADAL" clId="{DEC12B62-A8AC-4AD2-9B7B-BEE57444F0BE}" dt="2025-05-14T18:42:34.987" v="10043"/>
        <pc:sldMkLst>
          <pc:docMk/>
          <pc:sldMk cId="3605133314" sldId="332"/>
        </pc:sldMkLst>
        <pc:spChg chg="mod">
          <ac:chgData name="Adams, Victoria (MMA)" userId="ff214ba3-4840-4388-9dbe-2cbaa2a79559" providerId="ADAL" clId="{DEC12B62-A8AC-4AD2-9B7B-BEE57444F0BE}" dt="2025-05-14T18:42:19.388" v="10039" actId="255"/>
          <ac:spMkLst>
            <pc:docMk/>
            <pc:sldMk cId="3605133314" sldId="332"/>
            <ac:spMk id="2" creationId="{DDD223F0-0349-48D0-AAA9-9E599CCF137F}"/>
          </ac:spMkLst>
        </pc:spChg>
        <pc:graphicFrameChg chg="mod modGraphic">
          <ac:chgData name="Adams, Victoria (MMA)" userId="ff214ba3-4840-4388-9dbe-2cbaa2a79559" providerId="ADAL" clId="{DEC12B62-A8AC-4AD2-9B7B-BEE57444F0BE}" dt="2025-05-13T16:52:24.427" v="61" actId="20577"/>
          <ac:graphicFrameMkLst>
            <pc:docMk/>
            <pc:sldMk cId="3605133314" sldId="332"/>
            <ac:graphicFrameMk id="7" creationId="{BD593453-9215-428A-A288-5CE721746557}"/>
          </ac:graphicFrameMkLst>
        </pc:graphicFrameChg>
        <pc:picChg chg="add mod">
          <ac:chgData name="Adams, Victoria (MMA)" userId="ff214ba3-4840-4388-9dbe-2cbaa2a79559" providerId="ADAL" clId="{DEC12B62-A8AC-4AD2-9B7B-BEE57444F0BE}" dt="2025-05-14T18:42:34.987" v="10043"/>
          <ac:picMkLst>
            <pc:docMk/>
            <pc:sldMk cId="3605133314" sldId="332"/>
            <ac:picMk id="4" creationId="{CB63E983-E03D-609A-8FEE-AACE96C9AE5F}"/>
          </ac:picMkLst>
        </pc:picChg>
      </pc:sldChg>
      <pc:sldChg chg="modSp mod">
        <pc:chgData name="Adams, Victoria (MMA)" userId="ff214ba3-4840-4388-9dbe-2cbaa2a79559" providerId="ADAL" clId="{DEC12B62-A8AC-4AD2-9B7B-BEE57444F0BE}" dt="2025-05-14T18:42:32.054" v="10041" actId="14100"/>
        <pc:sldMkLst>
          <pc:docMk/>
          <pc:sldMk cId="1749622929" sldId="333"/>
        </pc:sldMkLst>
        <pc:spChg chg="mod">
          <ac:chgData name="Adams, Victoria (MMA)" userId="ff214ba3-4840-4388-9dbe-2cbaa2a79559" providerId="ADAL" clId="{DEC12B62-A8AC-4AD2-9B7B-BEE57444F0BE}" dt="2025-05-14T18:42:28.220" v="10040" actId="1076"/>
          <ac:spMkLst>
            <pc:docMk/>
            <pc:sldMk cId="1749622929" sldId="333"/>
            <ac:spMk id="2" creationId="{DDD223F0-0349-48D0-AAA9-9E599CCF137F}"/>
          </ac:spMkLst>
        </pc:spChg>
        <pc:graphicFrameChg chg="modGraphic">
          <ac:chgData name="Adams, Victoria (MMA)" userId="ff214ba3-4840-4388-9dbe-2cbaa2a79559" providerId="ADAL" clId="{DEC12B62-A8AC-4AD2-9B7B-BEE57444F0BE}" dt="2025-05-14T18:13:21.795" v="9752" actId="20577"/>
          <ac:graphicFrameMkLst>
            <pc:docMk/>
            <pc:sldMk cId="1749622929" sldId="333"/>
            <ac:graphicFrameMk id="8" creationId="{22E158EE-004E-4637-93AC-34EE6EB37B8E}"/>
          </ac:graphicFrameMkLst>
        </pc:graphicFrameChg>
        <pc:picChg chg="mod">
          <ac:chgData name="Adams, Victoria (MMA)" userId="ff214ba3-4840-4388-9dbe-2cbaa2a79559" providerId="ADAL" clId="{DEC12B62-A8AC-4AD2-9B7B-BEE57444F0BE}" dt="2025-05-14T18:42:32.054" v="10041" actId="14100"/>
          <ac:picMkLst>
            <pc:docMk/>
            <pc:sldMk cId="1749622929" sldId="333"/>
            <ac:picMk id="4" creationId="{9233F80F-E918-F837-4A55-6A0D3F8EE681}"/>
          </ac:picMkLst>
        </pc:picChg>
      </pc:sldChg>
      <pc:sldChg chg="del">
        <pc:chgData name="Adams, Victoria (MMA)" userId="ff214ba3-4840-4388-9dbe-2cbaa2a79559" providerId="ADAL" clId="{DEC12B62-A8AC-4AD2-9B7B-BEE57444F0BE}" dt="2025-05-14T19:25:42.435" v="10233" actId="2696"/>
        <pc:sldMkLst>
          <pc:docMk/>
          <pc:sldMk cId="1742406906" sldId="334"/>
        </pc:sldMkLst>
      </pc:sldChg>
      <pc:sldChg chg="addSp modSp mod">
        <pc:chgData name="Adams, Victoria (MMA)" userId="ff214ba3-4840-4388-9dbe-2cbaa2a79559" providerId="ADAL" clId="{DEC12B62-A8AC-4AD2-9B7B-BEE57444F0BE}" dt="2025-05-15T20:33:53.249" v="16601" actId="20577"/>
        <pc:sldMkLst>
          <pc:docMk/>
          <pc:sldMk cId="3785851487" sldId="338"/>
        </pc:sldMkLst>
        <pc:graphicFrameChg chg="modGraphic">
          <ac:chgData name="Adams, Victoria (MMA)" userId="ff214ba3-4840-4388-9dbe-2cbaa2a79559" providerId="ADAL" clId="{DEC12B62-A8AC-4AD2-9B7B-BEE57444F0BE}" dt="2025-05-15T20:33:53.249" v="16601" actId="20577"/>
          <ac:graphicFrameMkLst>
            <pc:docMk/>
            <pc:sldMk cId="3785851487" sldId="338"/>
            <ac:graphicFrameMk id="5" creationId="{E873F761-8E73-4A15-AEFC-4C7467E9DE91}"/>
          </ac:graphicFrameMkLst>
        </pc:graphicFrameChg>
        <pc:picChg chg="add mod">
          <ac:chgData name="Adams, Victoria (MMA)" userId="ff214ba3-4840-4388-9dbe-2cbaa2a79559" providerId="ADAL" clId="{DEC12B62-A8AC-4AD2-9B7B-BEE57444F0BE}" dt="2025-05-14T18:42:47.565" v="10047"/>
          <ac:picMkLst>
            <pc:docMk/>
            <pc:sldMk cId="3785851487" sldId="338"/>
            <ac:picMk id="3" creationId="{163555F5-F810-E07B-B683-5FEF66FDFFAB}"/>
          </ac:picMkLst>
        </pc:picChg>
      </pc:sldChg>
      <pc:sldChg chg="addSp modSp mod">
        <pc:chgData name="Adams, Victoria (MMA)" userId="ff214ba3-4840-4388-9dbe-2cbaa2a79559" providerId="ADAL" clId="{DEC12B62-A8AC-4AD2-9B7B-BEE57444F0BE}" dt="2025-05-14T19:09:45.913" v="10228" actId="14100"/>
        <pc:sldMkLst>
          <pc:docMk/>
          <pc:sldMk cId="2955969486" sldId="339"/>
        </pc:sldMkLst>
        <pc:spChg chg="add mod">
          <ac:chgData name="Adams, Victoria (MMA)" userId="ff214ba3-4840-4388-9dbe-2cbaa2a79559" providerId="ADAL" clId="{DEC12B62-A8AC-4AD2-9B7B-BEE57444F0BE}" dt="2025-05-14T18:40:47.726" v="9993" actId="20577"/>
          <ac:spMkLst>
            <pc:docMk/>
            <pc:sldMk cId="2955969486" sldId="339"/>
            <ac:spMk id="3" creationId="{5C5C7266-28BC-0F12-19E1-22D37E0CE31B}"/>
          </ac:spMkLst>
        </pc:spChg>
        <pc:picChg chg="mod">
          <ac:chgData name="Adams, Victoria (MMA)" userId="ff214ba3-4840-4388-9dbe-2cbaa2a79559" providerId="ADAL" clId="{DEC12B62-A8AC-4AD2-9B7B-BEE57444F0BE}" dt="2025-05-14T19:09:45.913" v="10228" actId="14100"/>
          <ac:picMkLst>
            <pc:docMk/>
            <pc:sldMk cId="2955969486" sldId="339"/>
            <ac:picMk id="6" creationId="{ACE9190A-C4F9-4A1B-807B-21BCB60E0A3A}"/>
          </ac:picMkLst>
        </pc:picChg>
      </pc:sldChg>
      <pc:sldChg chg="addSp modSp mod setBg">
        <pc:chgData name="Adams, Victoria (MMA)" userId="ff214ba3-4840-4388-9dbe-2cbaa2a79559" providerId="ADAL" clId="{DEC12B62-A8AC-4AD2-9B7B-BEE57444F0BE}" dt="2025-05-14T19:09:37.948" v="10227" actId="1076"/>
        <pc:sldMkLst>
          <pc:docMk/>
          <pc:sldMk cId="608959445" sldId="343"/>
        </pc:sldMkLst>
        <pc:spChg chg="mod">
          <ac:chgData name="Adams, Victoria (MMA)" userId="ff214ba3-4840-4388-9dbe-2cbaa2a79559" providerId="ADAL" clId="{DEC12B62-A8AC-4AD2-9B7B-BEE57444F0BE}" dt="2025-05-14T19:09:19.618" v="10224" actId="1076"/>
          <ac:spMkLst>
            <pc:docMk/>
            <pc:sldMk cId="608959445" sldId="343"/>
            <ac:spMk id="2" creationId="{DDD223F0-0349-48D0-AAA9-9E599CCF137F}"/>
          </ac:spMkLst>
        </pc:spChg>
        <pc:spChg chg="mod">
          <ac:chgData name="Adams, Victoria (MMA)" userId="ff214ba3-4840-4388-9dbe-2cbaa2a79559" providerId="ADAL" clId="{DEC12B62-A8AC-4AD2-9B7B-BEE57444F0BE}" dt="2025-05-14T19:09:37.948" v="10227" actId="1076"/>
          <ac:spMkLst>
            <pc:docMk/>
            <pc:sldMk cId="608959445" sldId="343"/>
            <ac:spMk id="5" creationId="{0F017B76-FCBB-43D7-AF33-565557B5D6D9}"/>
          </ac:spMkLst>
        </pc:spChg>
        <pc:picChg chg="add mod">
          <ac:chgData name="Adams, Victoria (MMA)" userId="ff214ba3-4840-4388-9dbe-2cbaa2a79559" providerId="ADAL" clId="{DEC12B62-A8AC-4AD2-9B7B-BEE57444F0BE}" dt="2025-05-14T19:09:31.740" v="10226" actId="1076"/>
          <ac:picMkLst>
            <pc:docMk/>
            <pc:sldMk cId="608959445" sldId="343"/>
            <ac:picMk id="4" creationId="{2219D593-D1A6-B508-0605-8A2677593542}"/>
          </ac:picMkLst>
        </pc:picChg>
        <pc:picChg chg="mod ord">
          <ac:chgData name="Adams, Victoria (MMA)" userId="ff214ba3-4840-4388-9dbe-2cbaa2a79559" providerId="ADAL" clId="{DEC12B62-A8AC-4AD2-9B7B-BEE57444F0BE}" dt="2025-05-14T19:08:55.712" v="10215" actId="27614"/>
          <ac:picMkLst>
            <pc:docMk/>
            <pc:sldMk cId="608959445" sldId="343"/>
            <ac:picMk id="6" creationId="{21F78D22-40F8-4DB6-978B-4ABA7E85B12A}"/>
          </ac:picMkLst>
        </pc:picChg>
      </pc:sldChg>
      <pc:sldChg chg="addSp modSp mod ord">
        <pc:chgData name="Adams, Victoria (MMA)" userId="ff214ba3-4840-4388-9dbe-2cbaa2a79559" providerId="ADAL" clId="{DEC12B62-A8AC-4AD2-9B7B-BEE57444F0BE}" dt="2025-05-14T19:40:24.280" v="10382" actId="1076"/>
        <pc:sldMkLst>
          <pc:docMk/>
          <pc:sldMk cId="1394888629" sldId="344"/>
        </pc:sldMkLst>
        <pc:spChg chg="add mod">
          <ac:chgData name="Adams, Victoria (MMA)" userId="ff214ba3-4840-4388-9dbe-2cbaa2a79559" providerId="ADAL" clId="{DEC12B62-A8AC-4AD2-9B7B-BEE57444F0BE}" dt="2025-05-14T19:40:16.689" v="10380" actId="255"/>
          <ac:spMkLst>
            <pc:docMk/>
            <pc:sldMk cId="1394888629" sldId="344"/>
            <ac:spMk id="4" creationId="{CCFBB493-E6C4-DD8E-9C29-55AED1C3D40A}"/>
          </ac:spMkLst>
        </pc:spChg>
        <pc:spChg chg="mod">
          <ac:chgData name="Adams, Victoria (MMA)" userId="ff214ba3-4840-4388-9dbe-2cbaa2a79559" providerId="ADAL" clId="{DEC12B62-A8AC-4AD2-9B7B-BEE57444F0BE}" dt="2025-05-14T19:40:24.280" v="10382" actId="1076"/>
          <ac:spMkLst>
            <pc:docMk/>
            <pc:sldMk cId="1394888629" sldId="344"/>
            <ac:spMk id="5" creationId="{0F017B76-FCBB-43D7-AF33-565557B5D6D9}"/>
          </ac:spMkLst>
        </pc:spChg>
        <pc:picChg chg="mod">
          <ac:chgData name="Adams, Victoria (MMA)" userId="ff214ba3-4840-4388-9dbe-2cbaa2a79559" providerId="ADAL" clId="{DEC12B62-A8AC-4AD2-9B7B-BEE57444F0BE}" dt="2025-05-14T19:40:00.057" v="10374" actId="1076"/>
          <ac:picMkLst>
            <pc:docMk/>
            <pc:sldMk cId="1394888629" sldId="344"/>
            <ac:picMk id="6" creationId="{FC5F23EB-0359-45C4-835D-8BDDA04D4D2D}"/>
          </ac:picMkLst>
        </pc:picChg>
      </pc:sldChg>
      <pc:sldChg chg="addSp delSp modSp mod setBg">
        <pc:chgData name="Adams, Victoria (MMA)" userId="ff214ba3-4840-4388-9dbe-2cbaa2a79559" providerId="ADAL" clId="{DEC12B62-A8AC-4AD2-9B7B-BEE57444F0BE}" dt="2025-05-21T20:12:36.326" v="19840"/>
        <pc:sldMkLst>
          <pc:docMk/>
          <pc:sldMk cId="382325161" sldId="345"/>
        </pc:sldMkLst>
        <pc:spChg chg="mod">
          <ac:chgData name="Adams, Victoria (MMA)" userId="ff214ba3-4840-4388-9dbe-2cbaa2a79559" providerId="ADAL" clId="{DEC12B62-A8AC-4AD2-9B7B-BEE57444F0BE}" dt="2025-05-14T19:39:42.134" v="10368" actId="26606"/>
          <ac:spMkLst>
            <pc:docMk/>
            <pc:sldMk cId="382325161" sldId="345"/>
            <ac:spMk id="2" creationId="{DDD223F0-0349-48D0-AAA9-9E599CCF137F}"/>
          </ac:spMkLst>
        </pc:spChg>
        <pc:spChg chg="mod">
          <ac:chgData name="Adams, Victoria (MMA)" userId="ff214ba3-4840-4388-9dbe-2cbaa2a79559" providerId="ADAL" clId="{DEC12B62-A8AC-4AD2-9B7B-BEE57444F0BE}" dt="2025-05-21T20:12:36.326" v="19840"/>
          <ac:spMkLst>
            <pc:docMk/>
            <pc:sldMk cId="382325161" sldId="345"/>
            <ac:spMk id="5" creationId="{0F017B76-FCBB-43D7-AF33-565557B5D6D9}"/>
          </ac:spMkLst>
        </pc:spChg>
        <pc:spChg chg="add">
          <ac:chgData name="Adams, Victoria (MMA)" userId="ff214ba3-4840-4388-9dbe-2cbaa2a79559" providerId="ADAL" clId="{DEC12B62-A8AC-4AD2-9B7B-BEE57444F0BE}" dt="2025-05-14T19:39:42.134" v="10368" actId="26606"/>
          <ac:spMkLst>
            <pc:docMk/>
            <pc:sldMk cId="382325161" sldId="345"/>
            <ac:spMk id="10" creationId="{3741B58E-3B65-4A01-A276-975AB2CF8A08}"/>
          </ac:spMkLst>
        </pc:spChg>
        <pc:spChg chg="add">
          <ac:chgData name="Adams, Victoria (MMA)" userId="ff214ba3-4840-4388-9dbe-2cbaa2a79559" providerId="ADAL" clId="{DEC12B62-A8AC-4AD2-9B7B-BEE57444F0BE}" dt="2025-05-14T19:39:42.134" v="10368" actId="26606"/>
          <ac:spMkLst>
            <pc:docMk/>
            <pc:sldMk cId="382325161" sldId="345"/>
            <ac:spMk id="12" creationId="{7AAC67C3-831B-4AB1-A259-DFB839CAFAFC}"/>
          </ac:spMkLst>
        </pc:spChg>
        <pc:spChg chg="add">
          <ac:chgData name="Adams, Victoria (MMA)" userId="ff214ba3-4840-4388-9dbe-2cbaa2a79559" providerId="ADAL" clId="{DEC12B62-A8AC-4AD2-9B7B-BEE57444F0BE}" dt="2025-05-14T19:39:42.134" v="10368" actId="26606"/>
          <ac:spMkLst>
            <pc:docMk/>
            <pc:sldMk cId="382325161" sldId="345"/>
            <ac:spMk id="14" creationId="{054B3F04-9EAC-45C0-B3CE-0387EEA10A0C}"/>
          </ac:spMkLst>
        </pc:spChg>
        <pc:picChg chg="add mod">
          <ac:chgData name="Adams, Victoria (MMA)" userId="ff214ba3-4840-4388-9dbe-2cbaa2a79559" providerId="ADAL" clId="{DEC12B62-A8AC-4AD2-9B7B-BEE57444F0BE}" dt="2025-05-14T19:39:49.962" v="10372" actId="1076"/>
          <ac:picMkLst>
            <pc:docMk/>
            <pc:sldMk cId="382325161" sldId="345"/>
            <ac:picMk id="3" creationId="{19F6D107-8790-4258-B814-167C97719B5E}"/>
          </ac:picMkLst>
        </pc:picChg>
      </pc:sldChg>
      <pc:sldChg chg="modSp mod ord">
        <pc:chgData name="Adams, Victoria (MMA)" userId="ff214ba3-4840-4388-9dbe-2cbaa2a79559" providerId="ADAL" clId="{DEC12B62-A8AC-4AD2-9B7B-BEE57444F0BE}" dt="2025-05-14T19:49:13.148" v="10563" actId="2711"/>
        <pc:sldMkLst>
          <pc:docMk/>
          <pc:sldMk cId="116875" sldId="346"/>
        </pc:sldMkLst>
        <pc:spChg chg="mod">
          <ac:chgData name="Adams, Victoria (MMA)" userId="ff214ba3-4840-4388-9dbe-2cbaa2a79559" providerId="ADAL" clId="{DEC12B62-A8AC-4AD2-9B7B-BEE57444F0BE}" dt="2025-05-14T19:48:40.677" v="10554" actId="255"/>
          <ac:spMkLst>
            <pc:docMk/>
            <pc:sldMk cId="116875" sldId="346"/>
            <ac:spMk id="2" creationId="{DDD223F0-0349-48D0-AAA9-9E599CCF137F}"/>
          </ac:spMkLst>
        </pc:spChg>
        <pc:spChg chg="mod">
          <ac:chgData name="Adams, Victoria (MMA)" userId="ff214ba3-4840-4388-9dbe-2cbaa2a79559" providerId="ADAL" clId="{DEC12B62-A8AC-4AD2-9B7B-BEE57444F0BE}" dt="2025-05-14T19:48:46.905" v="10557" actId="1076"/>
          <ac:spMkLst>
            <pc:docMk/>
            <pc:sldMk cId="116875" sldId="346"/>
            <ac:spMk id="5" creationId="{0F017B76-FCBB-43D7-AF33-565557B5D6D9}"/>
          </ac:spMkLst>
        </pc:spChg>
        <pc:graphicFrameChg chg="mod modGraphic">
          <ac:chgData name="Adams, Victoria (MMA)" userId="ff214ba3-4840-4388-9dbe-2cbaa2a79559" providerId="ADAL" clId="{DEC12B62-A8AC-4AD2-9B7B-BEE57444F0BE}" dt="2025-05-14T19:49:13.148" v="10563" actId="2711"/>
          <ac:graphicFrameMkLst>
            <pc:docMk/>
            <pc:sldMk cId="116875" sldId="346"/>
            <ac:graphicFrameMk id="3" creationId="{29365006-1ACE-4B58-A521-8FE45AD704CB}"/>
          </ac:graphicFrameMkLst>
        </pc:graphicFrameChg>
      </pc:sldChg>
      <pc:sldChg chg="addSp delSp modSp add mod setBg">
        <pc:chgData name="Adams, Victoria (MMA)" userId="ff214ba3-4840-4388-9dbe-2cbaa2a79559" providerId="ADAL" clId="{DEC12B62-A8AC-4AD2-9B7B-BEE57444F0BE}" dt="2025-05-14T19:35:50.169" v="10306" actId="122"/>
        <pc:sldMkLst>
          <pc:docMk/>
          <pc:sldMk cId="3921826786" sldId="372"/>
        </pc:sldMkLst>
        <pc:spChg chg="mod">
          <ac:chgData name="Adams, Victoria (MMA)" userId="ff214ba3-4840-4388-9dbe-2cbaa2a79559" providerId="ADAL" clId="{DEC12B62-A8AC-4AD2-9B7B-BEE57444F0BE}" dt="2025-05-14T19:35:50.169" v="10306" actId="122"/>
          <ac:spMkLst>
            <pc:docMk/>
            <pc:sldMk cId="3921826786" sldId="372"/>
            <ac:spMk id="4" creationId="{15EB2284-9150-4114-AF3F-7EBAE2FAA2A8}"/>
          </ac:spMkLst>
        </pc:spChg>
        <pc:spChg chg="mod">
          <ac:chgData name="Adams, Victoria (MMA)" userId="ff214ba3-4840-4388-9dbe-2cbaa2a79559" providerId="ADAL" clId="{DEC12B62-A8AC-4AD2-9B7B-BEE57444F0BE}" dt="2025-05-14T19:26:20.863" v="10278" actId="1076"/>
          <ac:spMkLst>
            <pc:docMk/>
            <pc:sldMk cId="3921826786" sldId="372"/>
            <ac:spMk id="6" creationId="{32082CF2-0407-4196-993C-9EF15F764552}"/>
          </ac:spMkLst>
        </pc:spChg>
        <pc:spChg chg="mod">
          <ac:chgData name="Adams, Victoria (MMA)" userId="ff214ba3-4840-4388-9dbe-2cbaa2a79559" providerId="ADAL" clId="{DEC12B62-A8AC-4AD2-9B7B-BEE57444F0BE}" dt="2025-05-14T19:32:35.314" v="10296" actId="20577"/>
          <ac:spMkLst>
            <pc:docMk/>
            <pc:sldMk cId="3921826786" sldId="372"/>
            <ac:spMk id="12" creationId="{FDDA8399-96FE-7970-1EEA-479219DEAA03}"/>
          </ac:spMkLst>
        </pc:spChg>
        <pc:picChg chg="add del mod modCrop">
          <ac:chgData name="Adams, Victoria (MMA)" userId="ff214ba3-4840-4388-9dbe-2cbaa2a79559" providerId="ADAL" clId="{DEC12B62-A8AC-4AD2-9B7B-BEE57444F0BE}" dt="2025-05-14T19:35:34.040" v="10300" actId="1076"/>
          <ac:picMkLst>
            <pc:docMk/>
            <pc:sldMk cId="3921826786" sldId="372"/>
            <ac:picMk id="9" creationId="{45C95A2C-CA75-D671-4552-FF4106AD7809}"/>
          </ac:picMkLst>
        </pc:picChg>
      </pc:sldChg>
      <pc:sldChg chg="addSp delSp modSp mod ord">
        <pc:chgData name="Adams, Victoria (MMA)" userId="ff214ba3-4840-4388-9dbe-2cbaa2a79559" providerId="ADAL" clId="{DEC12B62-A8AC-4AD2-9B7B-BEE57444F0BE}" dt="2025-05-15T23:58:54.956" v="18535" actId="2711"/>
        <pc:sldMkLst>
          <pc:docMk/>
          <pc:sldMk cId="909362419" sldId="420"/>
        </pc:sldMkLst>
        <pc:spChg chg="mod">
          <ac:chgData name="Adams, Victoria (MMA)" userId="ff214ba3-4840-4388-9dbe-2cbaa2a79559" providerId="ADAL" clId="{DEC12B62-A8AC-4AD2-9B7B-BEE57444F0BE}" dt="2025-05-14T16:11:17.548" v="6920" actId="20577"/>
          <ac:spMkLst>
            <pc:docMk/>
            <pc:sldMk cId="909362419" sldId="420"/>
            <ac:spMk id="2" creationId="{75069F09-F5DC-B291-C89B-D46097E2EBF5}"/>
          </ac:spMkLst>
        </pc:spChg>
        <pc:spChg chg="add mod">
          <ac:chgData name="Adams, Victoria (MMA)" userId="ff214ba3-4840-4388-9dbe-2cbaa2a79559" providerId="ADAL" clId="{DEC12B62-A8AC-4AD2-9B7B-BEE57444F0BE}" dt="2025-05-15T23:52:00.471" v="18282" actId="1038"/>
          <ac:spMkLst>
            <pc:docMk/>
            <pc:sldMk cId="909362419" sldId="420"/>
            <ac:spMk id="6" creationId="{A5EC2136-0B7F-94D6-C7E9-AB1FE51F9F73}"/>
          </ac:spMkLst>
        </pc:spChg>
        <pc:spChg chg="add mod">
          <ac:chgData name="Adams, Victoria (MMA)" userId="ff214ba3-4840-4388-9dbe-2cbaa2a79559" providerId="ADAL" clId="{DEC12B62-A8AC-4AD2-9B7B-BEE57444F0BE}" dt="2025-05-15T23:52:10.013" v="18286" actId="1076"/>
          <ac:spMkLst>
            <pc:docMk/>
            <pc:sldMk cId="909362419" sldId="420"/>
            <ac:spMk id="9" creationId="{CE416432-D1BC-2BDE-87A1-D6EE4632010E}"/>
          </ac:spMkLst>
        </pc:spChg>
        <pc:graphicFrameChg chg="mod modGraphic">
          <ac:chgData name="Adams, Victoria (MMA)" userId="ff214ba3-4840-4388-9dbe-2cbaa2a79559" providerId="ADAL" clId="{DEC12B62-A8AC-4AD2-9B7B-BEE57444F0BE}" dt="2025-05-15T23:58:21.142" v="18531" actId="2711"/>
          <ac:graphicFrameMkLst>
            <pc:docMk/>
            <pc:sldMk cId="909362419" sldId="420"/>
            <ac:graphicFrameMk id="3" creationId="{F9C3F620-5086-7D7C-970A-9CC960FF9833}"/>
          </ac:graphicFrameMkLst>
        </pc:graphicFrameChg>
        <pc:graphicFrameChg chg="mod modGraphic">
          <ac:chgData name="Adams, Victoria (MMA)" userId="ff214ba3-4840-4388-9dbe-2cbaa2a79559" providerId="ADAL" clId="{DEC12B62-A8AC-4AD2-9B7B-BEE57444F0BE}" dt="2025-05-15T23:58:54.956" v="18535" actId="2711"/>
          <ac:graphicFrameMkLst>
            <pc:docMk/>
            <pc:sldMk cId="909362419" sldId="420"/>
            <ac:graphicFrameMk id="4" creationId="{E7980F79-D932-0D31-9ED0-8FBEBCE83A28}"/>
          </ac:graphicFrameMkLst>
        </pc:graphicFrameChg>
        <pc:picChg chg="add mod">
          <ac:chgData name="Adams, Victoria (MMA)" userId="ff214ba3-4840-4388-9dbe-2cbaa2a79559" providerId="ADAL" clId="{DEC12B62-A8AC-4AD2-9B7B-BEE57444F0BE}" dt="2025-05-14T16:11:13.671" v="6913" actId="1036"/>
          <ac:picMkLst>
            <pc:docMk/>
            <pc:sldMk cId="909362419" sldId="420"/>
            <ac:picMk id="7" creationId="{F128CC43-AE10-C0BC-DE49-E1B5A0ACAA17}"/>
          </ac:picMkLst>
        </pc:picChg>
        <pc:picChg chg="add mod">
          <ac:chgData name="Adams, Victoria (MMA)" userId="ff214ba3-4840-4388-9dbe-2cbaa2a79559" providerId="ADAL" clId="{DEC12B62-A8AC-4AD2-9B7B-BEE57444F0BE}" dt="2025-05-14T16:11:13.671" v="6913" actId="1036"/>
          <ac:picMkLst>
            <pc:docMk/>
            <pc:sldMk cId="909362419" sldId="420"/>
            <ac:picMk id="8" creationId="{7BA0BC35-3E94-2872-3EA1-F383A8D6333F}"/>
          </ac:picMkLst>
        </pc:picChg>
      </pc:sldChg>
      <pc:sldChg chg="del">
        <pc:chgData name="Adams, Victoria (MMA)" userId="ff214ba3-4840-4388-9dbe-2cbaa2a79559" providerId="ADAL" clId="{DEC12B62-A8AC-4AD2-9B7B-BEE57444F0BE}" dt="2025-05-14T16:16:21.361" v="7213" actId="2696"/>
        <pc:sldMkLst>
          <pc:docMk/>
          <pc:sldMk cId="4097758737" sldId="423"/>
        </pc:sldMkLst>
      </pc:sldChg>
      <pc:sldChg chg="modSp del mod">
        <pc:chgData name="Adams, Victoria (MMA)" userId="ff214ba3-4840-4388-9dbe-2cbaa2a79559" providerId="ADAL" clId="{DEC12B62-A8AC-4AD2-9B7B-BEE57444F0BE}" dt="2025-05-14T16:13:39.330" v="7093" actId="2696"/>
        <pc:sldMkLst>
          <pc:docMk/>
          <pc:sldMk cId="404141874" sldId="431"/>
        </pc:sldMkLst>
      </pc:sldChg>
      <pc:sldChg chg="modSp del mod ord">
        <pc:chgData name="Adams, Victoria (MMA)" userId="ff214ba3-4840-4388-9dbe-2cbaa2a79559" providerId="ADAL" clId="{DEC12B62-A8AC-4AD2-9B7B-BEE57444F0BE}" dt="2025-05-14T16:33:05.736" v="7525" actId="2696"/>
        <pc:sldMkLst>
          <pc:docMk/>
          <pc:sldMk cId="711340009" sldId="438"/>
        </pc:sldMkLst>
      </pc:sldChg>
      <pc:sldChg chg="del mod modShow">
        <pc:chgData name="Adams, Victoria (MMA)" userId="ff214ba3-4840-4388-9dbe-2cbaa2a79559" providerId="ADAL" clId="{DEC12B62-A8AC-4AD2-9B7B-BEE57444F0BE}" dt="2025-05-14T19:47:47.050" v="10550" actId="2696"/>
        <pc:sldMkLst>
          <pc:docMk/>
          <pc:sldMk cId="1287141366" sldId="466"/>
        </pc:sldMkLst>
      </pc:sldChg>
      <pc:sldChg chg="addSp delSp modSp mod">
        <pc:chgData name="Adams, Victoria (MMA)" userId="ff214ba3-4840-4388-9dbe-2cbaa2a79559" providerId="ADAL" clId="{DEC12B62-A8AC-4AD2-9B7B-BEE57444F0BE}" dt="2025-05-14T19:46:42.270" v="10482" actId="20577"/>
        <pc:sldMkLst>
          <pc:docMk/>
          <pc:sldMk cId="39809600" sldId="881"/>
        </pc:sldMkLst>
        <pc:spChg chg="mod">
          <ac:chgData name="Adams, Victoria (MMA)" userId="ff214ba3-4840-4388-9dbe-2cbaa2a79559" providerId="ADAL" clId="{DEC12B62-A8AC-4AD2-9B7B-BEE57444F0BE}" dt="2025-05-14T19:46:42.270" v="10482" actId="20577"/>
          <ac:spMkLst>
            <pc:docMk/>
            <pc:sldMk cId="39809600" sldId="881"/>
            <ac:spMk id="2" creationId="{915D380F-F5F7-4CAD-AEBB-8B983758F943}"/>
          </ac:spMkLst>
        </pc:spChg>
        <pc:picChg chg="add mod">
          <ac:chgData name="Adams, Victoria (MMA)" userId="ff214ba3-4840-4388-9dbe-2cbaa2a79559" providerId="ADAL" clId="{DEC12B62-A8AC-4AD2-9B7B-BEE57444F0BE}" dt="2025-05-14T16:08:44.601" v="6848"/>
          <ac:picMkLst>
            <pc:docMk/>
            <pc:sldMk cId="39809600" sldId="881"/>
            <ac:picMk id="5" creationId="{5C5BB1AD-4A35-495E-71F2-8F7A05B1B137}"/>
          </ac:picMkLst>
        </pc:picChg>
      </pc:sldChg>
      <pc:sldChg chg="del">
        <pc:chgData name="Adams, Victoria (MMA)" userId="ff214ba3-4840-4388-9dbe-2cbaa2a79559" providerId="ADAL" clId="{DEC12B62-A8AC-4AD2-9B7B-BEE57444F0BE}" dt="2025-05-14T16:33:10.524" v="7526" actId="2696"/>
        <pc:sldMkLst>
          <pc:docMk/>
          <pc:sldMk cId="3772196638" sldId="926"/>
        </pc:sldMkLst>
      </pc:sldChg>
      <pc:sldChg chg="addSp delSp modSp mod ord modNotesTx">
        <pc:chgData name="Adams, Victoria (MMA)" userId="ff214ba3-4840-4388-9dbe-2cbaa2a79559" providerId="ADAL" clId="{DEC12B62-A8AC-4AD2-9B7B-BEE57444F0BE}" dt="2025-05-21T21:06:06.824" v="20035" actId="14734"/>
        <pc:sldMkLst>
          <pc:docMk/>
          <pc:sldMk cId="1232941083" sldId="6306"/>
        </pc:sldMkLst>
        <pc:spChg chg="mod">
          <ac:chgData name="Adams, Victoria (MMA)" userId="ff214ba3-4840-4388-9dbe-2cbaa2a79559" providerId="ADAL" clId="{DEC12B62-A8AC-4AD2-9B7B-BEE57444F0BE}" dt="2025-05-14T18:41:53.089" v="10035" actId="255"/>
          <ac:spMkLst>
            <pc:docMk/>
            <pc:sldMk cId="1232941083" sldId="6306"/>
            <ac:spMk id="3" creationId="{B98B0B28-DF38-6F94-1171-B77CD8A791D0}"/>
          </ac:spMkLst>
        </pc:spChg>
        <pc:spChg chg="mod">
          <ac:chgData name="Adams, Victoria (MMA)" userId="ff214ba3-4840-4388-9dbe-2cbaa2a79559" providerId="ADAL" clId="{DEC12B62-A8AC-4AD2-9B7B-BEE57444F0BE}" dt="2025-05-14T20:42:50.753" v="15022" actId="1076"/>
          <ac:spMkLst>
            <pc:docMk/>
            <pc:sldMk cId="1232941083" sldId="6306"/>
            <ac:spMk id="15" creationId="{484ADF8A-3838-4785-8DAA-5874AB0FD8AE}"/>
          </ac:spMkLst>
        </pc:spChg>
        <pc:spChg chg="mod">
          <ac:chgData name="Adams, Victoria (MMA)" userId="ff214ba3-4840-4388-9dbe-2cbaa2a79559" providerId="ADAL" clId="{DEC12B62-A8AC-4AD2-9B7B-BEE57444F0BE}" dt="2025-05-14T20:49:15.938" v="15216" actId="20577"/>
          <ac:spMkLst>
            <pc:docMk/>
            <pc:sldMk cId="1232941083" sldId="6306"/>
            <ac:spMk id="22" creationId="{3A3C6B74-58BF-49CC-9A18-8A80E822ABF9}"/>
          </ac:spMkLst>
        </pc:spChg>
        <pc:spChg chg="mod">
          <ac:chgData name="Adams, Victoria (MMA)" userId="ff214ba3-4840-4388-9dbe-2cbaa2a79559" providerId="ADAL" clId="{DEC12B62-A8AC-4AD2-9B7B-BEE57444F0BE}" dt="2025-05-14T20:42:45.836" v="15021" actId="1036"/>
          <ac:spMkLst>
            <pc:docMk/>
            <pc:sldMk cId="1232941083" sldId="6306"/>
            <ac:spMk id="24" creationId="{F80D9034-BCF4-4246-A953-EFAC694C66E6}"/>
          </ac:spMkLst>
        </pc:spChg>
        <pc:graphicFrameChg chg="add mod modGraphic">
          <ac:chgData name="Adams, Victoria (MMA)" userId="ff214ba3-4840-4388-9dbe-2cbaa2a79559" providerId="ADAL" clId="{DEC12B62-A8AC-4AD2-9B7B-BEE57444F0BE}" dt="2025-05-21T21:06:06.824" v="20035" actId="14734"/>
          <ac:graphicFrameMkLst>
            <pc:docMk/>
            <pc:sldMk cId="1232941083" sldId="6306"/>
            <ac:graphicFrameMk id="6" creationId="{A411F13A-AFD9-DADC-BF34-62657584B143}"/>
          </ac:graphicFrameMkLst>
        </pc:graphicFrameChg>
        <pc:picChg chg="add mod">
          <ac:chgData name="Adams, Victoria (MMA)" userId="ff214ba3-4840-4388-9dbe-2cbaa2a79559" providerId="ADAL" clId="{DEC12B62-A8AC-4AD2-9B7B-BEE57444F0BE}" dt="2025-05-14T18:43:08.019" v="10054"/>
          <ac:picMkLst>
            <pc:docMk/>
            <pc:sldMk cId="1232941083" sldId="6306"/>
            <ac:picMk id="4" creationId="{0027B8E1-8818-3E6C-545E-F8A423AA69BA}"/>
          </ac:picMkLst>
        </pc:picChg>
      </pc:sldChg>
      <pc:sldChg chg="addSp delSp modSp mod modNotesTx">
        <pc:chgData name="Adams, Victoria (MMA)" userId="ff214ba3-4840-4388-9dbe-2cbaa2a79559" providerId="ADAL" clId="{DEC12B62-A8AC-4AD2-9B7B-BEE57444F0BE}" dt="2025-05-21T21:17:40.746" v="20132" actId="20577"/>
        <pc:sldMkLst>
          <pc:docMk/>
          <pc:sldMk cId="1949096915" sldId="1694296321"/>
        </pc:sldMkLst>
        <pc:spChg chg="mod">
          <ac:chgData name="Adams, Victoria (MMA)" userId="ff214ba3-4840-4388-9dbe-2cbaa2a79559" providerId="ADAL" clId="{DEC12B62-A8AC-4AD2-9B7B-BEE57444F0BE}" dt="2025-05-14T18:41:45.739" v="10032" actId="255"/>
          <ac:spMkLst>
            <pc:docMk/>
            <pc:sldMk cId="1949096915" sldId="1694296321"/>
            <ac:spMk id="2" creationId="{CDD1A677-72A4-D60B-81B2-A6B4B396B88E}"/>
          </ac:spMkLst>
        </pc:spChg>
        <pc:spChg chg="mod">
          <ac:chgData name="Adams, Victoria (MMA)" userId="ff214ba3-4840-4388-9dbe-2cbaa2a79559" providerId="ADAL" clId="{DEC12B62-A8AC-4AD2-9B7B-BEE57444F0BE}" dt="2025-05-14T18:41:29.190" v="10028" actId="1035"/>
          <ac:spMkLst>
            <pc:docMk/>
            <pc:sldMk cId="1949096915" sldId="1694296321"/>
            <ac:spMk id="5" creationId="{2228850A-C1AD-590D-2423-A185084E081C}"/>
          </ac:spMkLst>
        </pc:spChg>
        <pc:spChg chg="mod">
          <ac:chgData name="Adams, Victoria (MMA)" userId="ff214ba3-4840-4388-9dbe-2cbaa2a79559" providerId="ADAL" clId="{DEC12B62-A8AC-4AD2-9B7B-BEE57444F0BE}" dt="2025-05-14T20:52:01.666" v="15558" actId="20577"/>
          <ac:spMkLst>
            <pc:docMk/>
            <pc:sldMk cId="1949096915" sldId="1694296321"/>
            <ac:spMk id="6" creationId="{CA09243F-2BD5-0CEF-3DC8-60039A647974}"/>
          </ac:spMkLst>
        </pc:spChg>
        <pc:spChg chg="add mod">
          <ac:chgData name="Adams, Victoria (MMA)" userId="ff214ba3-4840-4388-9dbe-2cbaa2a79559" providerId="ADAL" clId="{DEC12B62-A8AC-4AD2-9B7B-BEE57444F0BE}" dt="2025-05-21T21:17:40.746" v="20132" actId="20577"/>
          <ac:spMkLst>
            <pc:docMk/>
            <pc:sldMk cId="1949096915" sldId="1694296321"/>
            <ac:spMk id="7" creationId="{F15E050A-9D57-B2AB-5ECB-CAD3EDE6A5D4}"/>
          </ac:spMkLst>
        </pc:spChg>
        <pc:spChg chg="mod">
          <ac:chgData name="Adams, Victoria (MMA)" userId="ff214ba3-4840-4388-9dbe-2cbaa2a79559" providerId="ADAL" clId="{DEC12B62-A8AC-4AD2-9B7B-BEE57444F0BE}" dt="2025-05-14T18:41:39.709" v="10031" actId="207"/>
          <ac:spMkLst>
            <pc:docMk/>
            <pc:sldMk cId="1949096915" sldId="1694296321"/>
            <ac:spMk id="22" creationId="{3A3C6B74-58BF-49CC-9A18-8A80E822ABF9}"/>
          </ac:spMkLst>
        </pc:spChg>
        <pc:spChg chg="mod">
          <ac:chgData name="Adams, Victoria (MMA)" userId="ff214ba3-4840-4388-9dbe-2cbaa2a79559" providerId="ADAL" clId="{DEC12B62-A8AC-4AD2-9B7B-BEE57444F0BE}" dt="2025-05-14T18:41:36.389" v="10030" actId="1076"/>
          <ac:spMkLst>
            <pc:docMk/>
            <pc:sldMk cId="1949096915" sldId="1694296321"/>
            <ac:spMk id="23" creationId="{4BE9F2D4-3F32-441C-9119-E5804CE7DD2B}"/>
          </ac:spMkLst>
        </pc:spChg>
        <pc:spChg chg="mod">
          <ac:chgData name="Adams, Victoria (MMA)" userId="ff214ba3-4840-4388-9dbe-2cbaa2a79559" providerId="ADAL" clId="{DEC12B62-A8AC-4AD2-9B7B-BEE57444F0BE}" dt="2025-05-14T18:41:29.190" v="10028" actId="1035"/>
          <ac:spMkLst>
            <pc:docMk/>
            <pc:sldMk cId="1949096915" sldId="1694296321"/>
            <ac:spMk id="24" creationId="{F80D9034-BCF4-4246-A953-EFAC694C66E6}"/>
          </ac:spMkLst>
        </pc:spChg>
        <pc:spChg chg="mod">
          <ac:chgData name="Adams, Victoria (MMA)" userId="ff214ba3-4840-4388-9dbe-2cbaa2a79559" providerId="ADAL" clId="{DEC12B62-A8AC-4AD2-9B7B-BEE57444F0BE}" dt="2025-05-14T18:40:59.325" v="9996" actId="20577"/>
          <ac:spMkLst>
            <pc:docMk/>
            <pc:sldMk cId="1949096915" sldId="1694296321"/>
            <ac:spMk id="25" creationId="{95C8F725-7F8A-4D18-A09A-7B1AFBCA90C5}"/>
          </ac:spMkLst>
        </pc:spChg>
        <pc:spChg chg="mod">
          <ac:chgData name="Adams, Victoria (MMA)" userId="ff214ba3-4840-4388-9dbe-2cbaa2a79559" providerId="ADAL" clId="{DEC12B62-A8AC-4AD2-9B7B-BEE57444F0BE}" dt="2025-05-14T18:41:02.709" v="9997" actId="14100"/>
          <ac:spMkLst>
            <pc:docMk/>
            <pc:sldMk cId="1949096915" sldId="1694296321"/>
            <ac:spMk id="33" creationId="{349CC249-66F3-48C3-800A-4F233E5DF85F}"/>
          </ac:spMkLst>
        </pc:spChg>
        <pc:picChg chg="add mod">
          <ac:chgData name="Adams, Victoria (MMA)" userId="ff214ba3-4840-4388-9dbe-2cbaa2a79559" providerId="ADAL" clId="{DEC12B62-A8AC-4AD2-9B7B-BEE57444F0BE}" dt="2025-05-14T18:43:10.885" v="10056"/>
          <ac:picMkLst>
            <pc:docMk/>
            <pc:sldMk cId="1949096915" sldId="1694296321"/>
            <ac:picMk id="8" creationId="{60934B60-FC0B-A9A9-F82D-66D99106EACE}"/>
          </ac:picMkLst>
        </pc:picChg>
      </pc:sldChg>
      <pc:sldChg chg="addSp delSp modSp mod">
        <pc:chgData name="Adams, Victoria (MMA)" userId="ff214ba3-4840-4388-9dbe-2cbaa2a79559" providerId="ADAL" clId="{DEC12B62-A8AC-4AD2-9B7B-BEE57444F0BE}" dt="2025-05-14T20:42:37.023" v="14997" actId="1076"/>
        <pc:sldMkLst>
          <pc:docMk/>
          <pc:sldMk cId="719464564" sldId="1694296328"/>
        </pc:sldMkLst>
        <pc:spChg chg="mod">
          <ac:chgData name="Adams, Victoria (MMA)" userId="ff214ba3-4840-4388-9dbe-2cbaa2a79559" providerId="ADAL" clId="{DEC12B62-A8AC-4AD2-9B7B-BEE57444F0BE}" dt="2025-05-14T20:42:28.657" v="14994" actId="1035"/>
          <ac:spMkLst>
            <pc:docMk/>
            <pc:sldMk cId="719464564" sldId="1694296328"/>
            <ac:spMk id="3" creationId="{53D00CDE-7959-F33C-04A8-F4656B1F8E0F}"/>
          </ac:spMkLst>
        </pc:spChg>
        <pc:spChg chg="mod">
          <ac:chgData name="Adams, Victoria (MMA)" userId="ff214ba3-4840-4388-9dbe-2cbaa2a79559" providerId="ADAL" clId="{DEC12B62-A8AC-4AD2-9B7B-BEE57444F0BE}" dt="2025-05-14T20:42:28.657" v="14994" actId="1035"/>
          <ac:spMkLst>
            <pc:docMk/>
            <pc:sldMk cId="719464564" sldId="1694296328"/>
            <ac:spMk id="4" creationId="{15542775-438D-4C1A-2876-AD36EC859FF7}"/>
          </ac:spMkLst>
        </pc:spChg>
        <pc:spChg chg="mod">
          <ac:chgData name="Adams, Victoria (MMA)" userId="ff214ba3-4840-4388-9dbe-2cbaa2a79559" providerId="ADAL" clId="{DEC12B62-A8AC-4AD2-9B7B-BEE57444F0BE}" dt="2025-05-14T20:42:31.834" v="14995" actId="1076"/>
          <ac:spMkLst>
            <pc:docMk/>
            <pc:sldMk cId="719464564" sldId="1694296328"/>
            <ac:spMk id="5" creationId="{679407AE-E7B4-F330-4D53-9AD989A779C2}"/>
          </ac:spMkLst>
        </pc:spChg>
        <pc:spChg chg="add mod">
          <ac:chgData name="Adams, Victoria (MMA)" userId="ff214ba3-4840-4388-9dbe-2cbaa2a79559" providerId="ADAL" clId="{DEC12B62-A8AC-4AD2-9B7B-BEE57444F0BE}" dt="2025-05-14T18:59:35.005" v="10192" actId="1076"/>
          <ac:spMkLst>
            <pc:docMk/>
            <pc:sldMk cId="719464564" sldId="1694296328"/>
            <ac:spMk id="7" creationId="{9728F999-D890-6042-3E19-6FFFC594DCD1}"/>
          </ac:spMkLst>
        </pc:spChg>
        <pc:spChg chg="mod">
          <ac:chgData name="Adams, Victoria (MMA)" userId="ff214ba3-4840-4388-9dbe-2cbaa2a79559" providerId="ADAL" clId="{DEC12B62-A8AC-4AD2-9B7B-BEE57444F0BE}" dt="2025-05-14T18:41:56.873" v="10036" actId="255"/>
          <ac:spMkLst>
            <pc:docMk/>
            <pc:sldMk cId="719464564" sldId="1694296328"/>
            <ac:spMk id="8" creationId="{859D9662-6F14-89A0-F0EA-3A1B9889225C}"/>
          </ac:spMkLst>
        </pc:spChg>
        <pc:spChg chg="mod">
          <ac:chgData name="Adams, Victoria (MMA)" userId="ff214ba3-4840-4388-9dbe-2cbaa2a79559" providerId="ADAL" clId="{DEC12B62-A8AC-4AD2-9B7B-BEE57444F0BE}" dt="2025-05-14T20:42:28.657" v="14994" actId="1035"/>
          <ac:spMkLst>
            <pc:docMk/>
            <pc:sldMk cId="719464564" sldId="1694296328"/>
            <ac:spMk id="24" creationId="{F80D9034-BCF4-4246-A953-EFAC694C66E6}"/>
          </ac:spMkLst>
        </pc:spChg>
        <pc:graphicFrameChg chg="add mod modGraphic">
          <ac:chgData name="Adams, Victoria (MMA)" userId="ff214ba3-4840-4388-9dbe-2cbaa2a79559" providerId="ADAL" clId="{DEC12B62-A8AC-4AD2-9B7B-BEE57444F0BE}" dt="2025-05-14T20:42:37.023" v="14997" actId="1076"/>
          <ac:graphicFrameMkLst>
            <pc:docMk/>
            <pc:sldMk cId="719464564" sldId="1694296328"/>
            <ac:graphicFrameMk id="11" creationId="{BDB8C559-0C15-8AB9-68AE-CA3937599935}"/>
          </ac:graphicFrameMkLst>
        </pc:graphicFrameChg>
        <pc:picChg chg="add mod">
          <ac:chgData name="Adams, Victoria (MMA)" userId="ff214ba3-4840-4388-9dbe-2cbaa2a79559" providerId="ADAL" clId="{DEC12B62-A8AC-4AD2-9B7B-BEE57444F0BE}" dt="2025-05-14T18:43:04.520" v="10052"/>
          <ac:picMkLst>
            <pc:docMk/>
            <pc:sldMk cId="719464564" sldId="1694296328"/>
            <ac:picMk id="2" creationId="{5E299F44-B14B-DFF5-A66B-6BB8D5C5683D}"/>
          </ac:picMkLst>
        </pc:picChg>
      </pc:sldChg>
      <pc:sldChg chg="del">
        <pc:chgData name="Adams, Victoria (MMA)" userId="ff214ba3-4840-4388-9dbe-2cbaa2a79559" providerId="ADAL" clId="{DEC12B62-A8AC-4AD2-9B7B-BEE57444F0BE}" dt="2025-05-14T17:10:37.614" v="9742" actId="2696"/>
        <pc:sldMkLst>
          <pc:docMk/>
          <pc:sldMk cId="1336191898" sldId="2147309463"/>
        </pc:sldMkLst>
      </pc:sldChg>
      <pc:sldChg chg="addSp delSp modSp del mod">
        <pc:chgData name="Adams, Victoria (MMA)" userId="ff214ba3-4840-4388-9dbe-2cbaa2a79559" providerId="ADAL" clId="{DEC12B62-A8AC-4AD2-9B7B-BEE57444F0BE}" dt="2025-05-14T19:44:30.279" v="10383" actId="2696"/>
        <pc:sldMkLst>
          <pc:docMk/>
          <pc:sldMk cId="302537833" sldId="2147470408"/>
        </pc:sldMkLst>
      </pc:sldChg>
      <pc:sldChg chg="modSp del mod modNotesTx">
        <pc:chgData name="Adams, Victoria (MMA)" userId="ff214ba3-4840-4388-9dbe-2cbaa2a79559" providerId="ADAL" clId="{DEC12B62-A8AC-4AD2-9B7B-BEE57444F0BE}" dt="2025-05-21T20:12:10.786" v="19839" actId="2696"/>
        <pc:sldMkLst>
          <pc:docMk/>
          <pc:sldMk cId="3572546101" sldId="2147470590"/>
        </pc:sldMkLst>
      </pc:sldChg>
      <pc:sldChg chg="addSp modSp del mod ord modShow">
        <pc:chgData name="Adams, Victoria (MMA)" userId="ff214ba3-4840-4388-9dbe-2cbaa2a79559" providerId="ADAL" clId="{DEC12B62-A8AC-4AD2-9B7B-BEE57444F0BE}" dt="2025-05-19T19:21:55.321" v="18543" actId="2696"/>
        <pc:sldMkLst>
          <pc:docMk/>
          <pc:sldMk cId="2778591796" sldId="2147480784"/>
        </pc:sldMkLst>
      </pc:sldChg>
      <pc:sldChg chg="addSp delSp modSp mod">
        <pc:chgData name="Adams, Victoria (MMA)" userId="ff214ba3-4840-4388-9dbe-2cbaa2a79559" providerId="ADAL" clId="{DEC12B62-A8AC-4AD2-9B7B-BEE57444F0BE}" dt="2025-05-15T18:37:55.968" v="16525" actId="207"/>
        <pc:sldMkLst>
          <pc:docMk/>
          <pc:sldMk cId="3315054577" sldId="2147480788"/>
        </pc:sldMkLst>
        <pc:spChg chg="mod">
          <ac:chgData name="Adams, Victoria (MMA)" userId="ff214ba3-4840-4388-9dbe-2cbaa2a79559" providerId="ADAL" clId="{DEC12B62-A8AC-4AD2-9B7B-BEE57444F0BE}" dt="2025-05-14T19:47:26.607" v="10548" actId="20577"/>
          <ac:spMkLst>
            <pc:docMk/>
            <pc:sldMk cId="3315054577" sldId="2147480788"/>
            <ac:spMk id="2" creationId="{915D380F-F5F7-4CAD-AEBB-8B983758F943}"/>
          </ac:spMkLst>
        </pc:spChg>
        <pc:spChg chg="mod">
          <ac:chgData name="Adams, Victoria (MMA)" userId="ff214ba3-4840-4388-9dbe-2cbaa2a79559" providerId="ADAL" clId="{DEC12B62-A8AC-4AD2-9B7B-BEE57444F0BE}" dt="2025-05-15T18:37:55.968" v="16525" actId="207"/>
          <ac:spMkLst>
            <pc:docMk/>
            <pc:sldMk cId="3315054577" sldId="2147480788"/>
            <ac:spMk id="3" creationId="{ECB36CCC-445A-4C06-9DAD-5E9CDA28BF99}"/>
          </ac:spMkLst>
        </pc:spChg>
        <pc:picChg chg="add mod">
          <ac:chgData name="Adams, Victoria (MMA)" userId="ff214ba3-4840-4388-9dbe-2cbaa2a79559" providerId="ADAL" clId="{DEC12B62-A8AC-4AD2-9B7B-BEE57444F0BE}" dt="2025-05-14T15:49:24.645" v="6675" actId="1076"/>
          <ac:picMkLst>
            <pc:docMk/>
            <pc:sldMk cId="3315054577" sldId="2147480788"/>
            <ac:picMk id="8" creationId="{05E57A3D-4054-3527-BF7F-DC094F621B07}"/>
          </ac:picMkLst>
        </pc:picChg>
        <pc:picChg chg="add mod modCrop">
          <ac:chgData name="Adams, Victoria (MMA)" userId="ff214ba3-4840-4388-9dbe-2cbaa2a79559" providerId="ADAL" clId="{DEC12B62-A8AC-4AD2-9B7B-BEE57444F0BE}" dt="2025-05-14T15:49:20.282" v="6673" actId="14100"/>
          <ac:picMkLst>
            <pc:docMk/>
            <pc:sldMk cId="3315054577" sldId="2147480788"/>
            <ac:picMk id="11" creationId="{AAD7E1E6-1D46-BCAA-0B70-6C22A9C55C4D}"/>
          </ac:picMkLst>
        </pc:picChg>
        <pc:picChg chg="add mod">
          <ac:chgData name="Adams, Victoria (MMA)" userId="ff214ba3-4840-4388-9dbe-2cbaa2a79559" providerId="ADAL" clId="{DEC12B62-A8AC-4AD2-9B7B-BEE57444F0BE}" dt="2025-05-14T16:09:39.229" v="6877" actId="14100"/>
          <ac:picMkLst>
            <pc:docMk/>
            <pc:sldMk cId="3315054577" sldId="2147480788"/>
            <ac:picMk id="1026" creationId="{3CACA733-A6DE-BC74-E9F3-FDFC4CB493B3}"/>
          </ac:picMkLst>
        </pc:picChg>
      </pc:sldChg>
      <pc:sldChg chg="addSp delSp modSp mod">
        <pc:chgData name="Adams, Victoria (MMA)" userId="ff214ba3-4840-4388-9dbe-2cbaa2a79559" providerId="ADAL" clId="{DEC12B62-A8AC-4AD2-9B7B-BEE57444F0BE}" dt="2025-05-21T20:11:31.790" v="19838" actId="1076"/>
        <pc:sldMkLst>
          <pc:docMk/>
          <pc:sldMk cId="3005871728" sldId="2147480790"/>
        </pc:sldMkLst>
        <pc:spChg chg="mod">
          <ac:chgData name="Adams, Victoria (MMA)" userId="ff214ba3-4840-4388-9dbe-2cbaa2a79559" providerId="ADAL" clId="{DEC12B62-A8AC-4AD2-9B7B-BEE57444F0BE}" dt="2025-05-21T20:11:26.012" v="19836" actId="1076"/>
          <ac:spMkLst>
            <pc:docMk/>
            <pc:sldMk cId="3005871728" sldId="2147480790"/>
            <ac:spMk id="52" creationId="{92D33E97-8210-4540-8867-2DEA428094A9}"/>
          </ac:spMkLst>
        </pc:spChg>
        <pc:spChg chg="mod">
          <ac:chgData name="Adams, Victoria (MMA)" userId="ff214ba3-4840-4388-9dbe-2cbaa2a79559" providerId="ADAL" clId="{DEC12B62-A8AC-4AD2-9B7B-BEE57444F0BE}" dt="2025-05-21T20:11:31.790" v="19838" actId="1076"/>
          <ac:spMkLst>
            <pc:docMk/>
            <pc:sldMk cId="3005871728" sldId="2147480790"/>
            <ac:spMk id="57" creationId="{CCC167F0-77B8-1F49-AFCA-4701C6B24F7E}"/>
          </ac:spMkLst>
        </pc:spChg>
        <pc:spChg chg="mod">
          <ac:chgData name="Adams, Victoria (MMA)" userId="ff214ba3-4840-4388-9dbe-2cbaa2a79559" providerId="ADAL" clId="{DEC12B62-A8AC-4AD2-9B7B-BEE57444F0BE}" dt="2025-05-21T20:11:22.194" v="19834" actId="1076"/>
          <ac:spMkLst>
            <pc:docMk/>
            <pc:sldMk cId="3005871728" sldId="2147480790"/>
            <ac:spMk id="59" creationId="{8A4014FA-8256-8F41-931A-B047CF609E46}"/>
          </ac:spMkLst>
        </pc:spChg>
        <pc:spChg chg="mod">
          <ac:chgData name="Adams, Victoria (MMA)" userId="ff214ba3-4840-4388-9dbe-2cbaa2a79559" providerId="ADAL" clId="{DEC12B62-A8AC-4AD2-9B7B-BEE57444F0BE}" dt="2025-05-14T19:47:10.195" v="10538" actId="113"/>
          <ac:spMkLst>
            <pc:docMk/>
            <pc:sldMk cId="3005871728" sldId="2147480790"/>
            <ac:spMk id="61" creationId="{404FF357-FB43-5E41-9E53-092B83AAA7CF}"/>
          </ac:spMkLst>
        </pc:spChg>
        <pc:picChg chg="add mod">
          <ac:chgData name="Adams, Victoria (MMA)" userId="ff214ba3-4840-4388-9dbe-2cbaa2a79559" providerId="ADAL" clId="{DEC12B62-A8AC-4AD2-9B7B-BEE57444F0BE}" dt="2025-05-14T19:39:26.279" v="10365"/>
          <ac:picMkLst>
            <pc:docMk/>
            <pc:sldMk cId="3005871728" sldId="2147480790"/>
            <ac:picMk id="4" creationId="{D85038E5-8FE7-859F-BD0C-9098ACBD7377}"/>
          </ac:picMkLst>
        </pc:picChg>
        <pc:picChg chg="add mod">
          <ac:chgData name="Adams, Victoria (MMA)" userId="ff214ba3-4840-4388-9dbe-2cbaa2a79559" providerId="ADAL" clId="{DEC12B62-A8AC-4AD2-9B7B-BEE57444F0BE}" dt="2025-05-21T20:10:43.296" v="19819" actId="1076"/>
          <ac:picMkLst>
            <pc:docMk/>
            <pc:sldMk cId="3005871728" sldId="2147480790"/>
            <ac:picMk id="1026" creationId="{D0661039-6478-8DF1-95CF-D5C9E4AC51B5}"/>
          </ac:picMkLst>
        </pc:picChg>
      </pc:sldChg>
      <pc:sldChg chg="modSp del mod modShow">
        <pc:chgData name="Adams, Victoria (MMA)" userId="ff214ba3-4840-4388-9dbe-2cbaa2a79559" providerId="ADAL" clId="{DEC12B62-A8AC-4AD2-9B7B-BEE57444F0BE}" dt="2025-05-14T19:47:50.572" v="10551" actId="2696"/>
        <pc:sldMkLst>
          <pc:docMk/>
          <pc:sldMk cId="205457143" sldId="2147480792"/>
        </pc:sldMkLst>
      </pc:sldChg>
      <pc:sldChg chg="addSp delSp modSp mod modNotesTx">
        <pc:chgData name="Adams, Victoria (MMA)" userId="ff214ba3-4840-4388-9dbe-2cbaa2a79559" providerId="ADAL" clId="{DEC12B62-A8AC-4AD2-9B7B-BEE57444F0BE}" dt="2025-05-21T19:56:22.654" v="19774" actId="20577"/>
        <pc:sldMkLst>
          <pc:docMk/>
          <pc:sldMk cId="2575264780" sldId="2147480793"/>
        </pc:sldMkLst>
        <pc:spChg chg="mod">
          <ac:chgData name="Adams, Victoria (MMA)" userId="ff214ba3-4840-4388-9dbe-2cbaa2a79559" providerId="ADAL" clId="{DEC12B62-A8AC-4AD2-9B7B-BEE57444F0BE}" dt="2025-05-14T16:11:23.806" v="6927" actId="20577"/>
          <ac:spMkLst>
            <pc:docMk/>
            <pc:sldMk cId="2575264780" sldId="2147480793"/>
            <ac:spMk id="6" creationId="{C669F912-3718-C42C-5475-FAC25999A35B}"/>
          </ac:spMkLst>
        </pc:spChg>
        <pc:graphicFrameChg chg="mod modGraphic">
          <ac:chgData name="Adams, Victoria (MMA)" userId="ff214ba3-4840-4388-9dbe-2cbaa2a79559" providerId="ADAL" clId="{DEC12B62-A8AC-4AD2-9B7B-BEE57444F0BE}" dt="2025-05-21T19:55:27.431" v="19737" actId="1035"/>
          <ac:graphicFrameMkLst>
            <pc:docMk/>
            <pc:sldMk cId="2575264780" sldId="2147480793"/>
            <ac:graphicFrameMk id="3" creationId="{10C0A6BA-8420-708A-2ED4-2D76C1E4C21E}"/>
          </ac:graphicFrameMkLst>
        </pc:graphicFrameChg>
        <pc:graphicFrameChg chg="add mod modGraphic">
          <ac:chgData name="Adams, Victoria (MMA)" userId="ff214ba3-4840-4388-9dbe-2cbaa2a79559" providerId="ADAL" clId="{DEC12B62-A8AC-4AD2-9B7B-BEE57444F0BE}" dt="2025-05-21T19:55:33.125" v="19746" actId="1035"/>
          <ac:graphicFrameMkLst>
            <pc:docMk/>
            <pc:sldMk cId="2575264780" sldId="2147480793"/>
            <ac:graphicFrameMk id="4" creationId="{4F433E8C-EC75-A812-BF35-DAA4FC2BE773}"/>
          </ac:graphicFrameMkLst>
        </pc:graphicFrameChg>
        <pc:graphicFrameChg chg="add mod modGraphic">
          <ac:chgData name="Adams, Victoria (MMA)" userId="ff214ba3-4840-4388-9dbe-2cbaa2a79559" providerId="ADAL" clId="{DEC12B62-A8AC-4AD2-9B7B-BEE57444F0BE}" dt="2025-05-21T19:56:05.105" v="19754" actId="20577"/>
          <ac:graphicFrameMkLst>
            <pc:docMk/>
            <pc:sldMk cId="2575264780" sldId="2147480793"/>
            <ac:graphicFrameMk id="8" creationId="{E0EBF02A-6C41-EB5D-F653-7AD3640E134B}"/>
          </ac:graphicFrameMkLst>
        </pc:graphicFrameChg>
        <pc:picChg chg="add mod">
          <ac:chgData name="Adams, Victoria (MMA)" userId="ff214ba3-4840-4388-9dbe-2cbaa2a79559" providerId="ADAL" clId="{DEC12B62-A8AC-4AD2-9B7B-BEE57444F0BE}" dt="2025-05-14T16:10:45.462" v="6893" actId="1076"/>
          <ac:picMkLst>
            <pc:docMk/>
            <pc:sldMk cId="2575264780" sldId="2147480793"/>
            <ac:picMk id="5" creationId="{FC68F682-F142-617B-99D9-AB0BF3A75E80}"/>
          </ac:picMkLst>
        </pc:picChg>
        <pc:picChg chg="add mod">
          <ac:chgData name="Adams, Victoria (MMA)" userId="ff214ba3-4840-4388-9dbe-2cbaa2a79559" providerId="ADAL" clId="{DEC12B62-A8AC-4AD2-9B7B-BEE57444F0BE}" dt="2025-05-14T16:10:49.891" v="6897" actId="1035"/>
          <ac:picMkLst>
            <pc:docMk/>
            <pc:sldMk cId="2575264780" sldId="2147480793"/>
            <ac:picMk id="2050" creationId="{CB96C06E-773E-F047-B1FE-B7CCA409B701}"/>
          </ac:picMkLst>
        </pc:picChg>
      </pc:sldChg>
      <pc:sldChg chg="addSp delSp modSp del mod">
        <pc:chgData name="Adams, Victoria (MMA)" userId="ff214ba3-4840-4388-9dbe-2cbaa2a79559" providerId="ADAL" clId="{DEC12B62-A8AC-4AD2-9B7B-BEE57444F0BE}" dt="2025-05-21T19:55:50.374" v="19747" actId="2696"/>
        <pc:sldMkLst>
          <pc:docMk/>
          <pc:sldMk cId="1017089674" sldId="2147480794"/>
        </pc:sldMkLst>
      </pc:sldChg>
      <pc:sldChg chg="addSp delSp modSp del mod">
        <pc:chgData name="Adams, Victoria (MMA)" userId="ff214ba3-4840-4388-9dbe-2cbaa2a79559" providerId="ADAL" clId="{DEC12B62-A8AC-4AD2-9B7B-BEE57444F0BE}" dt="2025-05-21T19:55:54.414" v="19748" actId="2696"/>
        <pc:sldMkLst>
          <pc:docMk/>
          <pc:sldMk cId="931256582" sldId="2147480795"/>
        </pc:sldMkLst>
      </pc:sldChg>
      <pc:sldChg chg="modSp del mod">
        <pc:chgData name="Adams, Victoria (MMA)" userId="ff214ba3-4840-4388-9dbe-2cbaa2a79559" providerId="ADAL" clId="{DEC12B62-A8AC-4AD2-9B7B-BEE57444F0BE}" dt="2025-05-21T20:13:03.892" v="19841" actId="2696"/>
        <pc:sldMkLst>
          <pc:docMk/>
          <pc:sldMk cId="978568482" sldId="2147480796"/>
        </pc:sldMkLst>
      </pc:sldChg>
      <pc:sldChg chg="addSp modSp new mod">
        <pc:chgData name="Adams, Victoria (MMA)" userId="ff214ba3-4840-4388-9dbe-2cbaa2a79559" providerId="ADAL" clId="{DEC12B62-A8AC-4AD2-9B7B-BEE57444F0BE}" dt="2025-05-14T19:39:10.239" v="10363" actId="20577"/>
        <pc:sldMkLst>
          <pc:docMk/>
          <pc:sldMk cId="2757479341" sldId="2147480797"/>
        </pc:sldMkLst>
        <pc:spChg chg="mod">
          <ac:chgData name="Adams, Victoria (MMA)" userId="ff214ba3-4840-4388-9dbe-2cbaa2a79559" providerId="ADAL" clId="{DEC12B62-A8AC-4AD2-9B7B-BEE57444F0BE}" dt="2025-05-13T17:00:50.240" v="71" actId="20577"/>
          <ac:spMkLst>
            <pc:docMk/>
            <pc:sldMk cId="2757479341" sldId="2147480797"/>
            <ac:spMk id="2" creationId="{7AA1E606-B6DD-1CD0-CAA5-8608B69E04F6}"/>
          </ac:spMkLst>
        </pc:spChg>
        <pc:spChg chg="mod">
          <ac:chgData name="Adams, Victoria (MMA)" userId="ff214ba3-4840-4388-9dbe-2cbaa2a79559" providerId="ADAL" clId="{DEC12B62-A8AC-4AD2-9B7B-BEE57444F0BE}" dt="2025-05-14T19:39:10.239" v="10363" actId="20577"/>
          <ac:spMkLst>
            <pc:docMk/>
            <pc:sldMk cId="2757479341" sldId="2147480797"/>
            <ac:spMk id="3" creationId="{DEF6F06A-3EE6-5C6B-B50A-ACEE8C179C5C}"/>
          </ac:spMkLst>
        </pc:spChg>
        <pc:spChg chg="add mod">
          <ac:chgData name="Adams, Victoria (MMA)" userId="ff214ba3-4840-4388-9dbe-2cbaa2a79559" providerId="ADAL" clId="{DEC12B62-A8AC-4AD2-9B7B-BEE57444F0BE}" dt="2025-05-14T19:38:11.553" v="10328" actId="255"/>
          <ac:spMkLst>
            <pc:docMk/>
            <pc:sldMk cId="2757479341" sldId="2147480797"/>
            <ac:spMk id="5" creationId="{DC2B18F3-196E-57EE-4B5B-8E6FD7478FB0}"/>
          </ac:spMkLst>
        </pc:spChg>
        <pc:spChg chg="add mod">
          <ac:chgData name="Adams, Victoria (MMA)" userId="ff214ba3-4840-4388-9dbe-2cbaa2a79559" providerId="ADAL" clId="{DEC12B62-A8AC-4AD2-9B7B-BEE57444F0BE}" dt="2025-05-13T20:06:23.674" v="290" actId="1038"/>
          <ac:spMkLst>
            <pc:docMk/>
            <pc:sldMk cId="2757479341" sldId="2147480797"/>
            <ac:spMk id="10" creationId="{4C0C4E5F-CB01-FAA4-46D4-3412300F0326}"/>
          </ac:spMkLst>
        </pc:spChg>
        <pc:spChg chg="add mod">
          <ac:chgData name="Adams, Victoria (MMA)" userId="ff214ba3-4840-4388-9dbe-2cbaa2a79559" providerId="ADAL" clId="{DEC12B62-A8AC-4AD2-9B7B-BEE57444F0BE}" dt="2025-05-13T20:06:23.674" v="290" actId="1038"/>
          <ac:spMkLst>
            <pc:docMk/>
            <pc:sldMk cId="2757479341" sldId="2147480797"/>
            <ac:spMk id="11" creationId="{869C5B75-82AD-DB3D-D4B0-D5745E22B42B}"/>
          </ac:spMkLst>
        </pc:spChg>
        <pc:spChg chg="add mod">
          <ac:chgData name="Adams, Victoria (MMA)" userId="ff214ba3-4840-4388-9dbe-2cbaa2a79559" providerId="ADAL" clId="{DEC12B62-A8AC-4AD2-9B7B-BEE57444F0BE}" dt="2025-05-14T19:39:04.418" v="10362" actId="1076"/>
          <ac:spMkLst>
            <pc:docMk/>
            <pc:sldMk cId="2757479341" sldId="2147480797"/>
            <ac:spMk id="12" creationId="{CD99B2A3-F7FF-B513-61C4-D9AF1AE1D5FB}"/>
          </ac:spMkLst>
        </pc:spChg>
        <pc:spChg chg="add mod">
          <ac:chgData name="Adams, Victoria (MMA)" userId="ff214ba3-4840-4388-9dbe-2cbaa2a79559" providerId="ADAL" clId="{DEC12B62-A8AC-4AD2-9B7B-BEE57444F0BE}" dt="2025-05-14T19:38:47.465" v="10339" actId="14100"/>
          <ac:spMkLst>
            <pc:docMk/>
            <pc:sldMk cId="2757479341" sldId="2147480797"/>
            <ac:spMk id="15" creationId="{8784E850-8E8B-6D9A-F0FD-240886578F71}"/>
          </ac:spMkLst>
        </pc:spChg>
        <pc:picChg chg="add mod">
          <ac:chgData name="Adams, Victoria (MMA)" userId="ff214ba3-4840-4388-9dbe-2cbaa2a79559" providerId="ADAL" clId="{DEC12B62-A8AC-4AD2-9B7B-BEE57444F0BE}" dt="2025-05-13T20:06:23.674" v="290" actId="1038"/>
          <ac:picMkLst>
            <pc:docMk/>
            <pc:sldMk cId="2757479341" sldId="2147480797"/>
            <ac:picMk id="7" creationId="{1041190D-20BD-0B1B-0079-98F484DEF5BA}"/>
          </ac:picMkLst>
        </pc:picChg>
        <pc:picChg chg="add mod">
          <ac:chgData name="Adams, Victoria (MMA)" userId="ff214ba3-4840-4388-9dbe-2cbaa2a79559" providerId="ADAL" clId="{DEC12B62-A8AC-4AD2-9B7B-BEE57444F0BE}" dt="2025-05-13T20:06:23.674" v="290" actId="1038"/>
          <ac:picMkLst>
            <pc:docMk/>
            <pc:sldMk cId="2757479341" sldId="2147480797"/>
            <ac:picMk id="9" creationId="{D753DAFA-6F99-993B-0E7E-0C6DFD17EF2F}"/>
          </ac:picMkLst>
        </pc:picChg>
        <pc:picChg chg="add mod">
          <ac:chgData name="Adams, Victoria (MMA)" userId="ff214ba3-4840-4388-9dbe-2cbaa2a79559" providerId="ADAL" clId="{DEC12B62-A8AC-4AD2-9B7B-BEE57444F0BE}" dt="2025-05-14T19:38:58.594" v="10361" actId="1038"/>
          <ac:picMkLst>
            <pc:docMk/>
            <pc:sldMk cId="2757479341" sldId="2147480797"/>
            <ac:picMk id="14" creationId="{13051B7E-A8FC-8103-9B45-A6EA9776F1D8}"/>
          </ac:picMkLst>
        </pc:picChg>
        <pc:picChg chg="add mod">
          <ac:chgData name="Adams, Victoria (MMA)" userId="ff214ba3-4840-4388-9dbe-2cbaa2a79559" providerId="ADAL" clId="{DEC12B62-A8AC-4AD2-9B7B-BEE57444F0BE}" dt="2025-05-14T19:24:59.172" v="10230" actId="1076"/>
          <ac:picMkLst>
            <pc:docMk/>
            <pc:sldMk cId="2757479341" sldId="2147480797"/>
            <ac:picMk id="1026" creationId="{4F9D6D7A-02B9-BDD6-8947-3216E9EFAB70}"/>
          </ac:picMkLst>
        </pc:picChg>
        <pc:picChg chg="add mod">
          <ac:chgData name="Adams, Victoria (MMA)" userId="ff214ba3-4840-4388-9dbe-2cbaa2a79559" providerId="ADAL" clId="{DEC12B62-A8AC-4AD2-9B7B-BEE57444F0BE}" dt="2025-05-14T19:38:30.412" v="10333" actId="1076"/>
          <ac:picMkLst>
            <pc:docMk/>
            <pc:sldMk cId="2757479341" sldId="2147480797"/>
            <ac:picMk id="5122" creationId="{49998063-A99C-0CDA-530C-CFEF1AE76717}"/>
          </ac:picMkLst>
        </pc:picChg>
      </pc:sldChg>
      <pc:sldChg chg="addSp delSp modSp new del mod modShow modNotesTx">
        <pc:chgData name="Adams, Victoria (MMA)" userId="ff214ba3-4840-4388-9dbe-2cbaa2a79559" providerId="ADAL" clId="{DEC12B62-A8AC-4AD2-9B7B-BEE57444F0BE}" dt="2025-05-21T13:27:41.181" v="18550" actId="2696"/>
        <pc:sldMkLst>
          <pc:docMk/>
          <pc:sldMk cId="298335896" sldId="2147480798"/>
        </pc:sldMkLst>
      </pc:sldChg>
      <pc:sldChg chg="addSp delSp modSp new del mod modShow">
        <pc:chgData name="Adams, Victoria (MMA)" userId="ff214ba3-4840-4388-9dbe-2cbaa2a79559" providerId="ADAL" clId="{DEC12B62-A8AC-4AD2-9B7B-BEE57444F0BE}" dt="2025-05-21T13:27:43.600" v="18551" actId="2696"/>
        <pc:sldMkLst>
          <pc:docMk/>
          <pc:sldMk cId="993276869" sldId="2147480799"/>
        </pc:sldMkLst>
      </pc:sldChg>
      <pc:sldChg chg="addSp delSp modSp new mod ord">
        <pc:chgData name="Adams, Victoria (MMA)" userId="ff214ba3-4840-4388-9dbe-2cbaa2a79559" providerId="ADAL" clId="{DEC12B62-A8AC-4AD2-9B7B-BEE57444F0BE}" dt="2025-05-21T19:46:22.503" v="19353" actId="207"/>
        <pc:sldMkLst>
          <pc:docMk/>
          <pc:sldMk cId="1817577437" sldId="2147480800"/>
        </pc:sldMkLst>
        <pc:spChg chg="mod">
          <ac:chgData name="Adams, Victoria (MMA)" userId="ff214ba3-4840-4388-9dbe-2cbaa2a79559" providerId="ADAL" clId="{DEC12B62-A8AC-4AD2-9B7B-BEE57444F0BE}" dt="2025-05-15T18:06:45.381" v="16479" actId="20577"/>
          <ac:spMkLst>
            <pc:docMk/>
            <pc:sldMk cId="1817577437" sldId="2147480800"/>
            <ac:spMk id="2" creationId="{033F765D-D586-E76F-C23A-AE8F55E4A65E}"/>
          </ac:spMkLst>
        </pc:spChg>
        <pc:spChg chg="add mod">
          <ac:chgData name="Adams, Victoria (MMA)" userId="ff214ba3-4840-4388-9dbe-2cbaa2a79559" providerId="ADAL" clId="{DEC12B62-A8AC-4AD2-9B7B-BEE57444F0BE}" dt="2025-05-15T18:06:59.630" v="16480"/>
          <ac:spMkLst>
            <pc:docMk/>
            <pc:sldMk cId="1817577437" sldId="2147480800"/>
            <ac:spMk id="3" creationId="{CF2D8AE0-1468-72B4-2D8C-DCA3EDF5CDEC}"/>
          </ac:spMkLst>
        </pc:spChg>
        <pc:spChg chg="add mod">
          <ac:chgData name="Adams, Victoria (MMA)" userId="ff214ba3-4840-4388-9dbe-2cbaa2a79559" providerId="ADAL" clId="{DEC12B62-A8AC-4AD2-9B7B-BEE57444F0BE}" dt="2025-05-21T19:46:22.503" v="19353" actId="207"/>
          <ac:spMkLst>
            <pc:docMk/>
            <pc:sldMk cId="1817577437" sldId="2147480800"/>
            <ac:spMk id="9" creationId="{2B545862-00A3-1178-83AA-7153E81739F0}"/>
          </ac:spMkLst>
        </pc:spChg>
        <pc:picChg chg="add mod">
          <ac:chgData name="Adams, Victoria (MMA)" userId="ff214ba3-4840-4388-9dbe-2cbaa2a79559" providerId="ADAL" clId="{DEC12B62-A8AC-4AD2-9B7B-BEE57444F0BE}" dt="2025-05-14T20:35:51.414" v="14781"/>
          <ac:picMkLst>
            <pc:docMk/>
            <pc:sldMk cId="1817577437" sldId="2147480800"/>
            <ac:picMk id="4" creationId="{EB287BDB-67C2-6A25-9028-A0A8B9E2760B}"/>
          </ac:picMkLst>
        </pc:picChg>
        <pc:picChg chg="add mod">
          <ac:chgData name="Adams, Victoria (MMA)" userId="ff214ba3-4840-4388-9dbe-2cbaa2a79559" providerId="ADAL" clId="{DEC12B62-A8AC-4AD2-9B7B-BEE57444F0BE}" dt="2025-05-21T19:45:22.515" v="19308" actId="1076"/>
          <ac:picMkLst>
            <pc:docMk/>
            <pc:sldMk cId="1817577437" sldId="2147480800"/>
            <ac:picMk id="6" creationId="{7F643BC0-873B-CEE8-2401-B6E02D390050}"/>
          </ac:picMkLst>
        </pc:picChg>
        <pc:picChg chg="add mod">
          <ac:chgData name="Adams, Victoria (MMA)" userId="ff214ba3-4840-4388-9dbe-2cbaa2a79559" providerId="ADAL" clId="{DEC12B62-A8AC-4AD2-9B7B-BEE57444F0BE}" dt="2025-05-21T19:45:27.030" v="19310" actId="1076"/>
          <ac:picMkLst>
            <pc:docMk/>
            <pc:sldMk cId="1817577437" sldId="2147480800"/>
            <ac:picMk id="8" creationId="{7C15C1F5-5E1C-2154-E152-A177322710E8}"/>
          </ac:picMkLst>
        </pc:picChg>
      </pc:sldChg>
      <pc:sldChg chg="addSp modSp new del mod modShow">
        <pc:chgData name="Adams, Victoria (MMA)" userId="ff214ba3-4840-4388-9dbe-2cbaa2a79559" providerId="ADAL" clId="{DEC12B62-A8AC-4AD2-9B7B-BEE57444F0BE}" dt="2025-05-19T19:23:05.909" v="18544" actId="2696"/>
        <pc:sldMkLst>
          <pc:docMk/>
          <pc:sldMk cId="2788365465" sldId="2147480801"/>
        </pc:sldMkLst>
      </pc:sldChg>
      <pc:sldChg chg="addSp delSp modSp new mod modShow">
        <pc:chgData name="Adams, Victoria (MMA)" userId="ff214ba3-4840-4388-9dbe-2cbaa2a79559" providerId="ADAL" clId="{DEC12B62-A8AC-4AD2-9B7B-BEE57444F0BE}" dt="2025-05-21T13:28:19.087" v="18555" actId="478"/>
        <pc:sldMkLst>
          <pc:docMk/>
          <pc:sldMk cId="2954655272" sldId="2147480802"/>
        </pc:sldMkLst>
        <pc:spChg chg="mod">
          <ac:chgData name="Adams, Victoria (MMA)" userId="ff214ba3-4840-4388-9dbe-2cbaa2a79559" providerId="ADAL" clId="{DEC12B62-A8AC-4AD2-9B7B-BEE57444F0BE}" dt="2025-05-14T16:29:11.175" v="7406" actId="255"/>
          <ac:spMkLst>
            <pc:docMk/>
            <pc:sldMk cId="2954655272" sldId="2147480802"/>
            <ac:spMk id="2" creationId="{9DC9B9AE-9B2C-120B-5E93-A64AB54AEE43}"/>
          </ac:spMkLst>
        </pc:spChg>
        <pc:spChg chg="add mod">
          <ac:chgData name="Adams, Victoria (MMA)" userId="ff214ba3-4840-4388-9dbe-2cbaa2a79559" providerId="ADAL" clId="{DEC12B62-A8AC-4AD2-9B7B-BEE57444F0BE}" dt="2025-05-14T16:26:36.971" v="7380" actId="20577"/>
          <ac:spMkLst>
            <pc:docMk/>
            <pc:sldMk cId="2954655272" sldId="2147480802"/>
            <ac:spMk id="4" creationId="{51D33D7F-5007-3BFF-B584-12BF89AF9846}"/>
          </ac:spMkLst>
        </pc:spChg>
        <pc:spChg chg="add mod">
          <ac:chgData name="Adams, Victoria (MMA)" userId="ff214ba3-4840-4388-9dbe-2cbaa2a79559" providerId="ADAL" clId="{DEC12B62-A8AC-4AD2-9B7B-BEE57444F0BE}" dt="2025-05-14T16:21:47.914" v="7330" actId="1076"/>
          <ac:spMkLst>
            <pc:docMk/>
            <pc:sldMk cId="2954655272" sldId="2147480802"/>
            <ac:spMk id="6" creationId="{EC615D1D-1341-2034-F970-53FA6156D064}"/>
          </ac:spMkLst>
        </pc:spChg>
        <pc:spChg chg="add mod">
          <ac:chgData name="Adams, Victoria (MMA)" userId="ff214ba3-4840-4388-9dbe-2cbaa2a79559" providerId="ADAL" clId="{DEC12B62-A8AC-4AD2-9B7B-BEE57444F0BE}" dt="2025-05-14T16:20:47.723" v="7313" actId="255"/>
          <ac:spMkLst>
            <pc:docMk/>
            <pc:sldMk cId="2954655272" sldId="2147480802"/>
            <ac:spMk id="8" creationId="{5F0BB8EC-CB05-D1E9-D816-E38E16851BFF}"/>
          </ac:spMkLst>
        </pc:spChg>
        <pc:spChg chg="add mod">
          <ac:chgData name="Adams, Victoria (MMA)" userId="ff214ba3-4840-4388-9dbe-2cbaa2a79559" providerId="ADAL" clId="{DEC12B62-A8AC-4AD2-9B7B-BEE57444F0BE}" dt="2025-05-14T16:21:43.498" v="7329" actId="14100"/>
          <ac:spMkLst>
            <pc:docMk/>
            <pc:sldMk cId="2954655272" sldId="2147480802"/>
            <ac:spMk id="10" creationId="{A15143BC-A203-D757-79DE-AD3CF4FFE171}"/>
          </ac:spMkLst>
        </pc:spChg>
        <pc:spChg chg="add mod">
          <ac:chgData name="Adams, Victoria (MMA)" userId="ff214ba3-4840-4388-9dbe-2cbaa2a79559" providerId="ADAL" clId="{DEC12B62-A8AC-4AD2-9B7B-BEE57444F0BE}" dt="2025-05-14T16:21:36.904" v="7327" actId="1076"/>
          <ac:spMkLst>
            <pc:docMk/>
            <pc:sldMk cId="2954655272" sldId="2147480802"/>
            <ac:spMk id="12" creationId="{13EAEA58-7B00-75BC-3AA2-346202C2A0AF}"/>
          </ac:spMkLst>
        </pc:spChg>
        <pc:picChg chg="add mod modCrop">
          <ac:chgData name="Adams, Victoria (MMA)" userId="ff214ba3-4840-4388-9dbe-2cbaa2a79559" providerId="ADAL" clId="{DEC12B62-A8AC-4AD2-9B7B-BEE57444F0BE}" dt="2025-05-14T16:17:23.822" v="7228" actId="1076"/>
          <ac:picMkLst>
            <pc:docMk/>
            <pc:sldMk cId="2954655272" sldId="2147480802"/>
            <ac:picMk id="3" creationId="{C9F4D268-4A28-97D6-6AE8-629E79D4F5FF}"/>
          </ac:picMkLst>
        </pc:picChg>
      </pc:sldChg>
      <pc:sldChg chg="addSp delSp modSp add mod ord setBg delDesignElem modNotesTx">
        <pc:chgData name="Adams, Victoria (MMA)" userId="ff214ba3-4840-4388-9dbe-2cbaa2a79559" providerId="ADAL" clId="{DEC12B62-A8AC-4AD2-9B7B-BEE57444F0BE}" dt="2025-05-15T17:27:06.089" v="15726"/>
        <pc:sldMkLst>
          <pc:docMk/>
          <pc:sldMk cId="2314256405" sldId="2147480803"/>
        </pc:sldMkLst>
        <pc:spChg chg="mod">
          <ac:chgData name="Adams, Victoria (MMA)" userId="ff214ba3-4840-4388-9dbe-2cbaa2a79559" providerId="ADAL" clId="{DEC12B62-A8AC-4AD2-9B7B-BEE57444F0BE}" dt="2025-05-14T16:32:29.516" v="7493" actId="1076"/>
          <ac:spMkLst>
            <pc:docMk/>
            <pc:sldMk cId="2314256405" sldId="2147480803"/>
            <ac:spMk id="2" creationId="{FADAD8DD-786F-1F40-073A-48CEB231BF9B}"/>
          </ac:spMkLst>
        </pc:spChg>
        <pc:spChg chg="mod">
          <ac:chgData name="Adams, Victoria (MMA)" userId="ff214ba3-4840-4388-9dbe-2cbaa2a79559" providerId="ADAL" clId="{DEC12B62-A8AC-4AD2-9B7B-BEE57444F0BE}" dt="2025-05-14T16:32:25.546" v="7492" actId="207"/>
          <ac:spMkLst>
            <pc:docMk/>
            <pc:sldMk cId="2314256405" sldId="2147480803"/>
            <ac:spMk id="8" creationId="{4A032B19-1317-B08C-12A5-181FB8D9F177}"/>
          </ac:spMkLst>
        </pc:spChg>
        <pc:picChg chg="add del mod">
          <ac:chgData name="Adams, Victoria (MMA)" userId="ff214ba3-4840-4388-9dbe-2cbaa2a79559" providerId="ADAL" clId="{DEC12B62-A8AC-4AD2-9B7B-BEE57444F0BE}" dt="2025-05-14T16:31:57.746" v="7487" actId="26606"/>
          <ac:picMkLst>
            <pc:docMk/>
            <pc:sldMk cId="2314256405" sldId="2147480803"/>
            <ac:picMk id="1026" creationId="{AE02F946-4B54-E983-EE2C-50ED514706EB}"/>
          </ac:picMkLst>
        </pc:picChg>
      </pc:sldChg>
      <pc:sldChg chg="addSp delSp modSp new del mod ord">
        <pc:chgData name="Adams, Victoria (MMA)" userId="ff214ba3-4840-4388-9dbe-2cbaa2a79559" providerId="ADAL" clId="{DEC12B62-A8AC-4AD2-9B7B-BEE57444F0BE}" dt="2025-05-21T13:28:01.114" v="18553" actId="2696"/>
        <pc:sldMkLst>
          <pc:docMk/>
          <pc:sldMk cId="2167752557" sldId="2147480804"/>
        </pc:sldMkLst>
      </pc:sldChg>
      <pc:sldChg chg="addSp delSp modSp new mod ord modNotesTx">
        <pc:chgData name="Adams, Victoria (MMA)" userId="ff214ba3-4840-4388-9dbe-2cbaa2a79559" providerId="ADAL" clId="{DEC12B62-A8AC-4AD2-9B7B-BEE57444F0BE}" dt="2025-05-21T21:37:33.937" v="20253" actId="14100"/>
        <pc:sldMkLst>
          <pc:docMk/>
          <pc:sldMk cId="3539140126" sldId="2147480805"/>
        </pc:sldMkLst>
        <pc:spChg chg="mod">
          <ac:chgData name="Adams, Victoria (MMA)" userId="ff214ba3-4840-4388-9dbe-2cbaa2a79559" providerId="ADAL" clId="{DEC12B62-A8AC-4AD2-9B7B-BEE57444F0BE}" dt="2025-05-14T17:00:42.152" v="9608" actId="255"/>
          <ac:spMkLst>
            <pc:docMk/>
            <pc:sldMk cId="3539140126" sldId="2147480805"/>
            <ac:spMk id="2" creationId="{27FF18B3-47F7-C33C-420B-FAC26F585637}"/>
          </ac:spMkLst>
        </pc:spChg>
        <pc:spChg chg="add mod">
          <ac:chgData name="Adams, Victoria (MMA)" userId="ff214ba3-4840-4388-9dbe-2cbaa2a79559" providerId="ADAL" clId="{DEC12B62-A8AC-4AD2-9B7B-BEE57444F0BE}" dt="2025-05-14T20:08:18.095" v="11100" actId="255"/>
          <ac:spMkLst>
            <pc:docMk/>
            <pc:sldMk cId="3539140126" sldId="2147480805"/>
            <ac:spMk id="4" creationId="{C818FA3C-AC03-8941-5946-D530FA9ED8D6}"/>
          </ac:spMkLst>
        </pc:spChg>
        <pc:spChg chg="add mod">
          <ac:chgData name="Adams, Victoria (MMA)" userId="ff214ba3-4840-4388-9dbe-2cbaa2a79559" providerId="ADAL" clId="{DEC12B62-A8AC-4AD2-9B7B-BEE57444F0BE}" dt="2025-05-15T18:01:11.989" v="16165" actId="20577"/>
          <ac:spMkLst>
            <pc:docMk/>
            <pc:sldMk cId="3539140126" sldId="2147480805"/>
            <ac:spMk id="6" creationId="{9B64C6EF-14F6-2098-BF43-08F2CB96F78D}"/>
          </ac:spMkLst>
        </pc:spChg>
        <pc:spChg chg="add mod">
          <ac:chgData name="Adams, Victoria (MMA)" userId="ff214ba3-4840-4388-9dbe-2cbaa2a79559" providerId="ADAL" clId="{DEC12B62-A8AC-4AD2-9B7B-BEE57444F0BE}" dt="2025-05-21T21:37:33.937" v="20253" actId="14100"/>
          <ac:spMkLst>
            <pc:docMk/>
            <pc:sldMk cId="3539140126" sldId="2147480805"/>
            <ac:spMk id="15" creationId="{EAE7606A-F5FC-210A-FCB7-6BF02828D5B4}"/>
          </ac:spMkLst>
        </pc:spChg>
        <pc:spChg chg="add mod">
          <ac:chgData name="Adams, Victoria (MMA)" userId="ff214ba3-4840-4388-9dbe-2cbaa2a79559" providerId="ADAL" clId="{DEC12B62-A8AC-4AD2-9B7B-BEE57444F0BE}" dt="2025-05-14T20:23:41.140" v="13502" actId="1076"/>
          <ac:spMkLst>
            <pc:docMk/>
            <pc:sldMk cId="3539140126" sldId="2147480805"/>
            <ac:spMk id="17" creationId="{F128DD82-1EB0-57EB-768A-CC913FE0E965}"/>
          </ac:spMkLst>
        </pc:spChg>
        <pc:picChg chg="add mod">
          <ac:chgData name="Adams, Victoria (MMA)" userId="ff214ba3-4840-4388-9dbe-2cbaa2a79559" providerId="ADAL" clId="{DEC12B62-A8AC-4AD2-9B7B-BEE57444F0BE}" dt="2025-05-14T20:35:48.356" v="14779"/>
          <ac:picMkLst>
            <pc:docMk/>
            <pc:sldMk cId="3539140126" sldId="2147480805"/>
            <ac:picMk id="21" creationId="{DC480BBB-07CF-3CB7-8B76-7CEECD0A1D8E}"/>
          </ac:picMkLst>
        </pc:picChg>
      </pc:sldChg>
      <pc:sldChg chg="addSp delSp modSp new mod modNotesTx">
        <pc:chgData name="Adams, Victoria (MMA)" userId="ff214ba3-4840-4388-9dbe-2cbaa2a79559" providerId="ADAL" clId="{DEC12B62-A8AC-4AD2-9B7B-BEE57444F0BE}" dt="2025-05-14T20:35:53.860" v="14783"/>
        <pc:sldMkLst>
          <pc:docMk/>
          <pc:sldMk cId="3811034980" sldId="2147480806"/>
        </pc:sldMkLst>
        <pc:spChg chg="mod">
          <ac:chgData name="Adams, Victoria (MMA)" userId="ff214ba3-4840-4388-9dbe-2cbaa2a79559" providerId="ADAL" clId="{DEC12B62-A8AC-4AD2-9B7B-BEE57444F0BE}" dt="2025-05-14T16:48:33.211" v="9011" actId="122"/>
          <ac:spMkLst>
            <pc:docMk/>
            <pc:sldMk cId="3811034980" sldId="2147480806"/>
            <ac:spMk id="2" creationId="{879DB21D-0648-318E-CBC9-E21D603E7E2E}"/>
          </ac:spMkLst>
        </pc:spChg>
        <pc:spChg chg="add mod">
          <ac:chgData name="Adams, Victoria (MMA)" userId="ff214ba3-4840-4388-9dbe-2cbaa2a79559" providerId="ADAL" clId="{DEC12B62-A8AC-4AD2-9B7B-BEE57444F0BE}" dt="2025-05-14T20:23:58.256" v="13526" actId="255"/>
          <ac:spMkLst>
            <pc:docMk/>
            <pc:sldMk cId="3811034980" sldId="2147480806"/>
            <ac:spMk id="4" creationId="{6416545A-8388-7959-80C8-86FF49646E8D}"/>
          </ac:spMkLst>
        </pc:spChg>
        <pc:picChg chg="add mod">
          <ac:chgData name="Adams, Victoria (MMA)" userId="ff214ba3-4840-4388-9dbe-2cbaa2a79559" providerId="ADAL" clId="{DEC12B62-A8AC-4AD2-9B7B-BEE57444F0BE}" dt="2025-05-14T16:49:08.530" v="9016" actId="1076"/>
          <ac:picMkLst>
            <pc:docMk/>
            <pc:sldMk cId="3811034980" sldId="2147480806"/>
            <ac:picMk id="3" creationId="{5B7F055B-461A-AA3D-DF76-C3359CEC8D4A}"/>
          </ac:picMkLst>
        </pc:picChg>
        <pc:picChg chg="add mod ord">
          <ac:chgData name="Adams, Victoria (MMA)" userId="ff214ba3-4840-4388-9dbe-2cbaa2a79559" providerId="ADAL" clId="{DEC12B62-A8AC-4AD2-9B7B-BEE57444F0BE}" dt="2025-05-14T16:52:00.753" v="9283" actId="1076"/>
          <ac:picMkLst>
            <pc:docMk/>
            <pc:sldMk cId="3811034980" sldId="2147480806"/>
            <ac:picMk id="6" creationId="{FA3BE443-3926-3647-FCA0-3CAB61E5FB12}"/>
          </ac:picMkLst>
        </pc:picChg>
        <pc:picChg chg="add mod">
          <ac:chgData name="Adams, Victoria (MMA)" userId="ff214ba3-4840-4388-9dbe-2cbaa2a79559" providerId="ADAL" clId="{DEC12B62-A8AC-4AD2-9B7B-BEE57444F0BE}" dt="2025-05-14T16:51:55.742" v="9281" actId="14100"/>
          <ac:picMkLst>
            <pc:docMk/>
            <pc:sldMk cId="3811034980" sldId="2147480806"/>
            <ac:picMk id="8" creationId="{E7294DEB-1B8A-D989-E571-53774FAF937F}"/>
          </ac:picMkLst>
        </pc:picChg>
        <pc:picChg chg="add mod">
          <ac:chgData name="Adams, Victoria (MMA)" userId="ff214ba3-4840-4388-9dbe-2cbaa2a79559" providerId="ADAL" clId="{DEC12B62-A8AC-4AD2-9B7B-BEE57444F0BE}" dt="2025-05-14T20:35:53.860" v="14783"/>
          <ac:picMkLst>
            <pc:docMk/>
            <pc:sldMk cId="3811034980" sldId="2147480806"/>
            <ac:picMk id="10" creationId="{4180B1B6-0B57-B566-B824-0EF9EC895A11}"/>
          </ac:picMkLst>
        </pc:picChg>
      </pc:sldChg>
      <pc:sldChg chg="addSp delSp modSp new mod setBg">
        <pc:chgData name="Adams, Victoria (MMA)" userId="ff214ba3-4840-4388-9dbe-2cbaa2a79559" providerId="ADAL" clId="{DEC12B62-A8AC-4AD2-9B7B-BEE57444F0BE}" dt="2025-05-21T19:36:31.741" v="18825" actId="1076"/>
        <pc:sldMkLst>
          <pc:docMk/>
          <pc:sldMk cId="2443114656" sldId="2147480807"/>
        </pc:sldMkLst>
        <pc:spChg chg="mod">
          <ac:chgData name="Adams, Victoria (MMA)" userId="ff214ba3-4840-4388-9dbe-2cbaa2a79559" providerId="ADAL" clId="{DEC12B62-A8AC-4AD2-9B7B-BEE57444F0BE}" dt="2025-05-14T17:00:27.918" v="9606" actId="207"/>
          <ac:spMkLst>
            <pc:docMk/>
            <pc:sldMk cId="2443114656" sldId="2147480807"/>
            <ac:spMk id="2" creationId="{A3937561-DE9D-F21B-B384-E195733181A5}"/>
          </ac:spMkLst>
        </pc:spChg>
        <pc:spChg chg="add mod">
          <ac:chgData name="Adams, Victoria (MMA)" userId="ff214ba3-4840-4388-9dbe-2cbaa2a79559" providerId="ADAL" clId="{DEC12B62-A8AC-4AD2-9B7B-BEE57444F0BE}" dt="2025-05-21T19:36:31.741" v="18825" actId="1076"/>
          <ac:spMkLst>
            <pc:docMk/>
            <pc:sldMk cId="2443114656" sldId="2147480807"/>
            <ac:spMk id="3" creationId="{042E4F35-F59A-0AD1-8067-D830620B91DA}"/>
          </ac:spMkLst>
        </pc:spChg>
        <pc:spChg chg="add">
          <ac:chgData name="Adams, Victoria (MMA)" userId="ff214ba3-4840-4388-9dbe-2cbaa2a79559" providerId="ADAL" clId="{DEC12B62-A8AC-4AD2-9B7B-BEE57444F0BE}" dt="2025-05-14T16:59:24.773" v="9570" actId="26606"/>
          <ac:spMkLst>
            <pc:docMk/>
            <pc:sldMk cId="2443114656" sldId="2147480807"/>
            <ac:spMk id="8" creationId="{8C6E698C-8155-4B8B-BDC9-B7299772B509}"/>
          </ac:spMkLst>
        </pc:spChg>
        <pc:spChg chg="add">
          <ac:chgData name="Adams, Victoria (MMA)" userId="ff214ba3-4840-4388-9dbe-2cbaa2a79559" providerId="ADAL" clId="{DEC12B62-A8AC-4AD2-9B7B-BEE57444F0BE}" dt="2025-05-14T16:59:24.773" v="9570" actId="26606"/>
          <ac:spMkLst>
            <pc:docMk/>
            <pc:sldMk cId="2443114656" sldId="2147480807"/>
            <ac:spMk id="10" creationId="{0EEF5601-A8BC-411D-AA64-3E79320BA122}"/>
          </ac:spMkLst>
        </pc:spChg>
        <pc:spChg chg="add">
          <ac:chgData name="Adams, Victoria (MMA)" userId="ff214ba3-4840-4388-9dbe-2cbaa2a79559" providerId="ADAL" clId="{DEC12B62-A8AC-4AD2-9B7B-BEE57444F0BE}" dt="2025-05-14T16:59:24.773" v="9570" actId="26606"/>
          <ac:spMkLst>
            <pc:docMk/>
            <pc:sldMk cId="2443114656" sldId="2147480807"/>
            <ac:spMk id="12" creationId="{33209156-242F-4B26-8D07-CEB2B68A9F9A}"/>
          </ac:spMkLst>
        </pc:spChg>
      </pc:sldChg>
      <pc:sldChg chg="addSp delSp add del setBg delDesignElem">
        <pc:chgData name="Adams, Victoria (MMA)" userId="ff214ba3-4840-4388-9dbe-2cbaa2a79559" providerId="ADAL" clId="{DEC12B62-A8AC-4AD2-9B7B-BEE57444F0BE}" dt="2025-05-14T16:59:43.613" v="9575"/>
        <pc:sldMkLst>
          <pc:docMk/>
          <pc:sldMk cId="885609844" sldId="2147480808"/>
        </pc:sldMkLst>
      </pc:sldChg>
      <pc:sldChg chg="addSp delSp modSp add mod setBg addAnim delDesignElem">
        <pc:chgData name="Adams, Victoria (MMA)" userId="ff214ba3-4840-4388-9dbe-2cbaa2a79559" providerId="ADAL" clId="{DEC12B62-A8AC-4AD2-9B7B-BEE57444F0BE}" dt="2025-05-21T19:37:16.459" v="18943" actId="1076"/>
        <pc:sldMkLst>
          <pc:docMk/>
          <pc:sldMk cId="3104707508" sldId="2147480808"/>
        </pc:sldMkLst>
        <pc:spChg chg="mod">
          <ac:chgData name="Adams, Victoria (MMA)" userId="ff214ba3-4840-4388-9dbe-2cbaa2a79559" providerId="ADAL" clId="{DEC12B62-A8AC-4AD2-9B7B-BEE57444F0BE}" dt="2025-05-14T17:00:32.803" v="9607" actId="207"/>
          <ac:spMkLst>
            <pc:docMk/>
            <pc:sldMk cId="3104707508" sldId="2147480808"/>
            <ac:spMk id="2" creationId="{8D42E254-DE14-7748-C610-505645C6F122}"/>
          </ac:spMkLst>
        </pc:spChg>
        <pc:spChg chg="add mod">
          <ac:chgData name="Adams, Victoria (MMA)" userId="ff214ba3-4840-4388-9dbe-2cbaa2a79559" providerId="ADAL" clId="{DEC12B62-A8AC-4AD2-9B7B-BEE57444F0BE}" dt="2025-05-21T19:37:16.459" v="18943" actId="1076"/>
          <ac:spMkLst>
            <pc:docMk/>
            <pc:sldMk cId="3104707508" sldId="2147480808"/>
            <ac:spMk id="3" creationId="{9B65DF38-D554-7D1E-FBE2-8ECC1C397855}"/>
          </ac:spMkLst>
        </pc:spChg>
        <pc:spChg chg="add">
          <ac:chgData name="Adams, Victoria (MMA)" userId="ff214ba3-4840-4388-9dbe-2cbaa2a79559" providerId="ADAL" clId="{DEC12B62-A8AC-4AD2-9B7B-BEE57444F0BE}" dt="2025-05-14T16:59:54.703" v="9578" actId="26606"/>
          <ac:spMkLst>
            <pc:docMk/>
            <pc:sldMk cId="3104707508" sldId="2147480808"/>
            <ac:spMk id="7" creationId="{8C6E698C-8155-4B8B-BDC9-B7299772B509}"/>
          </ac:spMkLst>
        </pc:spChg>
        <pc:spChg chg="add">
          <ac:chgData name="Adams, Victoria (MMA)" userId="ff214ba3-4840-4388-9dbe-2cbaa2a79559" providerId="ADAL" clId="{DEC12B62-A8AC-4AD2-9B7B-BEE57444F0BE}" dt="2025-05-14T16:59:54.703" v="9578" actId="26606"/>
          <ac:spMkLst>
            <pc:docMk/>
            <pc:sldMk cId="3104707508" sldId="2147480808"/>
            <ac:spMk id="9" creationId="{0EEF5601-A8BC-411D-AA64-3E79320BA122}"/>
          </ac:spMkLst>
        </pc:spChg>
        <pc:spChg chg="add">
          <ac:chgData name="Adams, Victoria (MMA)" userId="ff214ba3-4840-4388-9dbe-2cbaa2a79559" providerId="ADAL" clId="{DEC12B62-A8AC-4AD2-9B7B-BEE57444F0BE}" dt="2025-05-14T16:59:54.703" v="9578" actId="26606"/>
          <ac:spMkLst>
            <pc:docMk/>
            <pc:sldMk cId="3104707508" sldId="2147480808"/>
            <ac:spMk id="11" creationId="{33209156-242F-4B26-8D07-CEB2B68A9F9A}"/>
          </ac:spMkLst>
        </pc:spChg>
      </pc:sldChg>
      <pc:sldChg chg="addSp delSp modSp add mod setBg delDesignElem">
        <pc:chgData name="Adams, Victoria (MMA)" userId="ff214ba3-4840-4388-9dbe-2cbaa2a79559" providerId="ADAL" clId="{DEC12B62-A8AC-4AD2-9B7B-BEE57444F0BE}" dt="2025-05-21T19:36:01.161" v="18781" actId="21"/>
        <pc:sldMkLst>
          <pc:docMk/>
          <pc:sldMk cId="135572689" sldId="2147480809"/>
        </pc:sldMkLst>
        <pc:spChg chg="mod">
          <ac:chgData name="Adams, Victoria (MMA)" userId="ff214ba3-4840-4388-9dbe-2cbaa2a79559" providerId="ADAL" clId="{DEC12B62-A8AC-4AD2-9B7B-BEE57444F0BE}" dt="2025-05-14T17:09:38.733" v="9737" actId="207"/>
          <ac:spMkLst>
            <pc:docMk/>
            <pc:sldMk cId="135572689" sldId="2147480809"/>
            <ac:spMk id="2" creationId="{D79167C0-4E56-032F-62E8-92850601503C}"/>
          </ac:spMkLst>
        </pc:spChg>
        <pc:spChg chg="add del mod">
          <ac:chgData name="Adams, Victoria (MMA)" userId="ff214ba3-4840-4388-9dbe-2cbaa2a79559" providerId="ADAL" clId="{DEC12B62-A8AC-4AD2-9B7B-BEE57444F0BE}" dt="2025-05-21T19:36:01.161" v="18781" actId="21"/>
          <ac:spMkLst>
            <pc:docMk/>
            <pc:sldMk cId="135572689" sldId="2147480809"/>
            <ac:spMk id="3" creationId="{882D6094-D7AF-5C75-EB1D-53E735C354B8}"/>
          </ac:spMkLst>
        </pc:spChg>
        <pc:spChg chg="add">
          <ac:chgData name="Adams, Victoria (MMA)" userId="ff214ba3-4840-4388-9dbe-2cbaa2a79559" providerId="ADAL" clId="{DEC12B62-A8AC-4AD2-9B7B-BEE57444F0BE}" dt="2025-05-14T17:09:21.967" v="9691" actId="26606"/>
          <ac:spMkLst>
            <pc:docMk/>
            <pc:sldMk cId="135572689" sldId="2147480809"/>
            <ac:spMk id="7" creationId="{8C6E698C-8155-4B8B-BDC9-B7299772B509}"/>
          </ac:spMkLst>
        </pc:spChg>
        <pc:spChg chg="add">
          <ac:chgData name="Adams, Victoria (MMA)" userId="ff214ba3-4840-4388-9dbe-2cbaa2a79559" providerId="ADAL" clId="{DEC12B62-A8AC-4AD2-9B7B-BEE57444F0BE}" dt="2025-05-14T17:09:21.967" v="9691" actId="26606"/>
          <ac:spMkLst>
            <pc:docMk/>
            <pc:sldMk cId="135572689" sldId="2147480809"/>
            <ac:spMk id="9" creationId="{0EEF5601-A8BC-411D-AA64-3E79320BA122}"/>
          </ac:spMkLst>
        </pc:spChg>
        <pc:spChg chg="add">
          <ac:chgData name="Adams, Victoria (MMA)" userId="ff214ba3-4840-4388-9dbe-2cbaa2a79559" providerId="ADAL" clId="{DEC12B62-A8AC-4AD2-9B7B-BEE57444F0BE}" dt="2025-05-14T17:09:21.967" v="9691" actId="26606"/>
          <ac:spMkLst>
            <pc:docMk/>
            <pc:sldMk cId="135572689" sldId="2147480809"/>
            <ac:spMk id="11" creationId="{33209156-242F-4B26-8D07-CEB2B68A9F9A}"/>
          </ac:spMkLst>
        </pc:spChg>
      </pc:sldChg>
      <pc:sldChg chg="addSp delSp modSp add mod setBg delDesignElem">
        <pc:chgData name="Adams, Victoria (MMA)" userId="ff214ba3-4840-4388-9dbe-2cbaa2a79559" providerId="ADAL" clId="{DEC12B62-A8AC-4AD2-9B7B-BEE57444F0BE}" dt="2025-05-21T19:49:44.469" v="19644" actId="1076"/>
        <pc:sldMkLst>
          <pc:docMk/>
          <pc:sldMk cId="2446657076" sldId="2147480810"/>
        </pc:sldMkLst>
        <pc:spChg chg="mod">
          <ac:chgData name="Adams, Victoria (MMA)" userId="ff214ba3-4840-4388-9dbe-2cbaa2a79559" providerId="ADAL" clId="{DEC12B62-A8AC-4AD2-9B7B-BEE57444F0BE}" dt="2025-05-14T20:03:06.127" v="10875" actId="20577"/>
          <ac:spMkLst>
            <pc:docMk/>
            <pc:sldMk cId="2446657076" sldId="2147480810"/>
            <ac:spMk id="2" creationId="{6816D506-BC12-8543-F5E3-01136F290CD2}"/>
          </ac:spMkLst>
        </pc:spChg>
        <pc:spChg chg="add mod">
          <ac:chgData name="Adams, Victoria (MMA)" userId="ff214ba3-4840-4388-9dbe-2cbaa2a79559" providerId="ADAL" clId="{DEC12B62-A8AC-4AD2-9B7B-BEE57444F0BE}" dt="2025-05-21T19:49:44.469" v="19644" actId="1076"/>
          <ac:spMkLst>
            <pc:docMk/>
            <pc:sldMk cId="2446657076" sldId="2147480810"/>
            <ac:spMk id="3" creationId="{531C3D86-DEA6-A867-2FBD-58C14D0058F8}"/>
          </ac:spMkLst>
        </pc:spChg>
        <pc:spChg chg="add">
          <ac:chgData name="Adams, Victoria (MMA)" userId="ff214ba3-4840-4388-9dbe-2cbaa2a79559" providerId="ADAL" clId="{DEC12B62-A8AC-4AD2-9B7B-BEE57444F0BE}" dt="2025-05-14T20:02:11.001" v="10838" actId="26606"/>
          <ac:spMkLst>
            <pc:docMk/>
            <pc:sldMk cId="2446657076" sldId="2147480810"/>
            <ac:spMk id="4" creationId="{8C6E698C-8155-4B8B-BDC9-B7299772B509}"/>
          </ac:spMkLst>
        </pc:spChg>
        <pc:spChg chg="add">
          <ac:chgData name="Adams, Victoria (MMA)" userId="ff214ba3-4840-4388-9dbe-2cbaa2a79559" providerId="ADAL" clId="{DEC12B62-A8AC-4AD2-9B7B-BEE57444F0BE}" dt="2025-05-14T20:02:11.001" v="10838" actId="26606"/>
          <ac:spMkLst>
            <pc:docMk/>
            <pc:sldMk cId="2446657076" sldId="2147480810"/>
            <ac:spMk id="5" creationId="{0EEF5601-A8BC-411D-AA64-3E79320BA122}"/>
          </ac:spMkLst>
        </pc:spChg>
        <pc:spChg chg="add">
          <ac:chgData name="Adams, Victoria (MMA)" userId="ff214ba3-4840-4388-9dbe-2cbaa2a79559" providerId="ADAL" clId="{DEC12B62-A8AC-4AD2-9B7B-BEE57444F0BE}" dt="2025-05-14T20:02:11.001" v="10838" actId="26606"/>
          <ac:spMkLst>
            <pc:docMk/>
            <pc:sldMk cId="2446657076" sldId="2147480810"/>
            <ac:spMk id="6" creationId="{33209156-242F-4B26-8D07-CEB2B68A9F9A}"/>
          </ac:spMkLst>
        </pc:spChg>
      </pc:sldChg>
      <pc:sldChg chg="modSp add">
        <pc:chgData name="Adams, Victoria (MMA)" userId="ff214ba3-4840-4388-9dbe-2cbaa2a79559" providerId="ADAL" clId="{DEC12B62-A8AC-4AD2-9B7B-BEE57444F0BE}" dt="2025-05-14T20:04:13.434" v="10955" actId="20577"/>
        <pc:sldMkLst>
          <pc:docMk/>
          <pc:sldMk cId="2138536905" sldId="2147480811"/>
        </pc:sldMkLst>
        <pc:spChg chg="mod">
          <ac:chgData name="Adams, Victoria (MMA)" userId="ff214ba3-4840-4388-9dbe-2cbaa2a79559" providerId="ADAL" clId="{DEC12B62-A8AC-4AD2-9B7B-BEE57444F0BE}" dt="2025-05-14T20:04:13.434" v="10955" actId="20577"/>
          <ac:spMkLst>
            <pc:docMk/>
            <pc:sldMk cId="2138536905" sldId="2147480811"/>
            <ac:spMk id="2" creationId="{8937C187-465D-C450-70BD-8C6D6A23A375}"/>
          </ac:spMkLst>
        </pc:spChg>
      </pc:sldChg>
      <pc:sldChg chg="modSp add del">
        <pc:chgData name="Adams, Victoria (MMA)" userId="ff214ba3-4840-4388-9dbe-2cbaa2a79559" providerId="ADAL" clId="{DEC12B62-A8AC-4AD2-9B7B-BEE57444F0BE}" dt="2025-05-14T20:03:37.130" v="10905" actId="2696"/>
        <pc:sldMkLst>
          <pc:docMk/>
          <pc:sldMk cId="3778070715" sldId="2147480811"/>
        </pc:sldMkLst>
      </pc:sldChg>
      <pc:sldChg chg="addSp delSp modSp new del mod">
        <pc:chgData name="Adams, Victoria (MMA)" userId="ff214ba3-4840-4388-9dbe-2cbaa2a79559" providerId="ADAL" clId="{DEC12B62-A8AC-4AD2-9B7B-BEE57444F0BE}" dt="2025-05-21T13:27:58.811" v="18552" actId="2696"/>
        <pc:sldMkLst>
          <pc:docMk/>
          <pc:sldMk cId="2637815826" sldId="2147480812"/>
        </pc:sldMkLst>
      </pc:sldChg>
      <pc:sldChg chg="new del">
        <pc:chgData name="Adams, Victoria (MMA)" userId="ff214ba3-4840-4388-9dbe-2cbaa2a79559" providerId="ADAL" clId="{DEC12B62-A8AC-4AD2-9B7B-BEE57444F0BE}" dt="2025-05-14T20:32:21.003" v="14412" actId="680"/>
        <pc:sldMkLst>
          <pc:docMk/>
          <pc:sldMk cId="1435917686" sldId="2147480813"/>
        </pc:sldMkLst>
      </pc:sldChg>
      <pc:sldChg chg="addSp delSp modSp new del mod">
        <pc:chgData name="Adams, Victoria (MMA)" userId="ff214ba3-4840-4388-9dbe-2cbaa2a79559" providerId="ADAL" clId="{DEC12B62-A8AC-4AD2-9B7B-BEE57444F0BE}" dt="2025-05-21T13:27:37.508" v="18549" actId="2696"/>
        <pc:sldMkLst>
          <pc:docMk/>
          <pc:sldMk cId="2433429782" sldId="2147480813"/>
        </pc:sldMkLst>
      </pc:sldChg>
      <pc:sldChg chg="addSp delSp modSp add del mod">
        <pc:chgData name="Adams, Victoria (MMA)" userId="ff214ba3-4840-4388-9dbe-2cbaa2a79559" providerId="ADAL" clId="{DEC12B62-A8AC-4AD2-9B7B-BEE57444F0BE}" dt="2025-05-15T23:30:30.660" v="17203" actId="2696"/>
        <pc:sldMkLst>
          <pc:docMk/>
          <pc:sldMk cId="1538360059" sldId="2147480814"/>
        </pc:sldMkLst>
      </pc:sldChg>
      <pc:sldMasterChg chg="delSldLayout">
        <pc:chgData name="Adams, Victoria (MMA)" userId="ff214ba3-4840-4388-9dbe-2cbaa2a79559" providerId="ADAL" clId="{DEC12B62-A8AC-4AD2-9B7B-BEE57444F0BE}" dt="2025-05-21T20:12:10.786" v="19839" actId="2696"/>
        <pc:sldMasterMkLst>
          <pc:docMk/>
          <pc:sldMasterMk cId="1699897461" sldId="2147483673"/>
        </pc:sldMasterMkLst>
        <pc:sldLayoutChg chg="del">
          <pc:chgData name="Adams, Victoria (MMA)" userId="ff214ba3-4840-4388-9dbe-2cbaa2a79559" providerId="ADAL" clId="{DEC12B62-A8AC-4AD2-9B7B-BEE57444F0BE}" dt="2025-05-14T17:10:37.614" v="9742" actId="2696"/>
          <pc:sldLayoutMkLst>
            <pc:docMk/>
            <pc:sldMasterMk cId="1699897461" sldId="2147483673"/>
            <pc:sldLayoutMk cId="3872232956" sldId="2147483686"/>
          </pc:sldLayoutMkLst>
        </pc:sldLayoutChg>
        <pc:sldLayoutChg chg="del">
          <pc:chgData name="Adams, Victoria (MMA)" userId="ff214ba3-4840-4388-9dbe-2cbaa2a79559" providerId="ADAL" clId="{DEC12B62-A8AC-4AD2-9B7B-BEE57444F0BE}" dt="2025-05-19T19:21:55.321" v="18543" actId="2696"/>
          <pc:sldLayoutMkLst>
            <pc:docMk/>
            <pc:sldMasterMk cId="1699897461" sldId="2147483673"/>
            <pc:sldLayoutMk cId="1443155940" sldId="2147483688"/>
          </pc:sldLayoutMkLst>
        </pc:sldLayoutChg>
        <pc:sldLayoutChg chg="del">
          <pc:chgData name="Adams, Victoria (MMA)" userId="ff214ba3-4840-4388-9dbe-2cbaa2a79559" providerId="ADAL" clId="{DEC12B62-A8AC-4AD2-9B7B-BEE57444F0BE}" dt="2025-05-14T19:47:47.050" v="10550" actId="2696"/>
          <pc:sldLayoutMkLst>
            <pc:docMk/>
            <pc:sldMasterMk cId="1699897461" sldId="2147483673"/>
            <pc:sldLayoutMk cId="2325015268" sldId="2147483690"/>
          </pc:sldLayoutMkLst>
        </pc:sldLayoutChg>
        <pc:sldLayoutChg chg="del">
          <pc:chgData name="Adams, Victoria (MMA)" userId="ff214ba3-4840-4388-9dbe-2cbaa2a79559" providerId="ADAL" clId="{DEC12B62-A8AC-4AD2-9B7B-BEE57444F0BE}" dt="2025-05-14T19:44:30.279" v="10383" actId="2696"/>
          <pc:sldLayoutMkLst>
            <pc:docMk/>
            <pc:sldMasterMk cId="1699897461" sldId="2147483673"/>
            <pc:sldLayoutMk cId="4109548394" sldId="2147483692"/>
          </pc:sldLayoutMkLst>
        </pc:sldLayoutChg>
        <pc:sldLayoutChg chg="del">
          <pc:chgData name="Adams, Victoria (MMA)" userId="ff214ba3-4840-4388-9dbe-2cbaa2a79559" providerId="ADAL" clId="{DEC12B62-A8AC-4AD2-9B7B-BEE57444F0BE}" dt="2025-05-21T20:12:10.786" v="19839" actId="2696"/>
          <pc:sldLayoutMkLst>
            <pc:docMk/>
            <pc:sldMasterMk cId="1699897461" sldId="2147483673"/>
            <pc:sldLayoutMk cId="720922771" sldId="2147483694"/>
          </pc:sldLayoutMkLst>
        </pc:sldLayoutChg>
      </pc:sldMasterChg>
    </pc:docChg>
  </pc:docChgLst>
  <pc:docChgLst>
    <pc:chgData name="Lauren Close" userId="f38562b5-f7e8-430e-917d-683c5229e35c" providerId="ADAL" clId="{D18DCF08-2E4F-40D1-8BBA-16E410864FD2}"/>
    <pc:docChg chg="undo custSel addSld delSld modSld sldOrd">
      <pc:chgData name="Lauren Close" userId="f38562b5-f7e8-430e-917d-683c5229e35c" providerId="ADAL" clId="{D18DCF08-2E4F-40D1-8BBA-16E410864FD2}" dt="2024-05-23T17:21:02.560" v="333" actId="20577"/>
      <pc:docMkLst>
        <pc:docMk/>
      </pc:docMkLst>
      <pc:sldChg chg="modSp mod">
        <pc:chgData name="Lauren Close" userId="f38562b5-f7e8-430e-917d-683c5229e35c" providerId="ADAL" clId="{D18DCF08-2E4F-40D1-8BBA-16E410864FD2}" dt="2024-05-17T17:08:28.747" v="17" actId="20577"/>
        <pc:sldMkLst>
          <pc:docMk/>
          <pc:sldMk cId="554766639" sldId="311"/>
        </pc:sldMkLst>
      </pc:sldChg>
      <pc:sldChg chg="modSp mod">
        <pc:chgData name="Lauren Close" userId="f38562b5-f7e8-430e-917d-683c5229e35c" providerId="ADAL" clId="{D18DCF08-2E4F-40D1-8BBA-16E410864FD2}" dt="2024-05-23T17:21:02.560" v="333" actId="20577"/>
        <pc:sldMkLst>
          <pc:docMk/>
          <pc:sldMk cId="2783895596" sldId="313"/>
        </pc:sldMkLst>
      </pc:sldChg>
      <pc:sldChg chg="modSp mod">
        <pc:chgData name="Lauren Close" userId="f38562b5-f7e8-430e-917d-683c5229e35c" providerId="ADAL" clId="{D18DCF08-2E4F-40D1-8BBA-16E410864FD2}" dt="2024-05-17T17:41:26.618" v="307" actId="20577"/>
        <pc:sldMkLst>
          <pc:docMk/>
          <pc:sldMk cId="1906276457" sldId="319"/>
        </pc:sldMkLst>
      </pc:sldChg>
      <pc:sldChg chg="modSp mod">
        <pc:chgData name="Lauren Close" userId="f38562b5-f7e8-430e-917d-683c5229e35c" providerId="ADAL" clId="{D18DCF08-2E4F-40D1-8BBA-16E410864FD2}" dt="2024-05-17T17:41:45.403" v="311" actId="20577"/>
        <pc:sldMkLst>
          <pc:docMk/>
          <pc:sldMk cId="3701895892" sldId="326"/>
        </pc:sldMkLst>
      </pc:sldChg>
      <pc:sldChg chg="modSp mod">
        <pc:chgData name="Lauren Close" userId="f38562b5-f7e8-430e-917d-683c5229e35c" providerId="ADAL" clId="{D18DCF08-2E4F-40D1-8BBA-16E410864FD2}" dt="2024-05-17T21:18:47.694" v="325" actId="20577"/>
        <pc:sldMkLst>
          <pc:docMk/>
          <pc:sldMk cId="1742406906" sldId="334"/>
        </pc:sldMkLst>
      </pc:sldChg>
      <pc:sldChg chg="modSp mod">
        <pc:chgData name="Lauren Close" userId="f38562b5-f7e8-430e-917d-683c5229e35c" providerId="ADAL" clId="{D18DCF08-2E4F-40D1-8BBA-16E410864FD2}" dt="2024-05-17T17:14:41.334" v="96" actId="20577"/>
        <pc:sldMkLst>
          <pc:docMk/>
          <pc:sldMk cId="3785851487" sldId="338"/>
        </pc:sldMkLst>
      </pc:sldChg>
      <pc:sldChg chg="modSp mod">
        <pc:chgData name="Lauren Close" userId="f38562b5-f7e8-430e-917d-683c5229e35c" providerId="ADAL" clId="{D18DCF08-2E4F-40D1-8BBA-16E410864FD2}" dt="2024-05-23T17:20:19.676" v="327" actId="27636"/>
        <pc:sldMkLst>
          <pc:docMk/>
          <pc:sldMk cId="4097758737" sldId="423"/>
        </pc:sldMkLst>
      </pc:sldChg>
      <pc:sldChg chg="ord">
        <pc:chgData name="Lauren Close" userId="f38562b5-f7e8-430e-917d-683c5229e35c" providerId="ADAL" clId="{D18DCF08-2E4F-40D1-8BBA-16E410864FD2}" dt="2024-05-17T17:18:18.714" v="103"/>
        <pc:sldMkLst>
          <pc:docMk/>
          <pc:sldMk cId="404141874" sldId="431"/>
        </pc:sldMkLst>
      </pc:sldChg>
      <pc:sldChg chg="modSp mod">
        <pc:chgData name="Lauren Close" userId="f38562b5-f7e8-430e-917d-683c5229e35c" providerId="ADAL" clId="{D18DCF08-2E4F-40D1-8BBA-16E410864FD2}" dt="2024-05-17T17:11:49.204" v="79" actId="1076"/>
        <pc:sldMkLst>
          <pc:docMk/>
          <pc:sldMk cId="711340009" sldId="438"/>
        </pc:sldMkLst>
      </pc:sldChg>
      <pc:sldChg chg="modSp mod">
        <pc:chgData name="Lauren Close" userId="f38562b5-f7e8-430e-917d-683c5229e35c" providerId="ADAL" clId="{D18DCF08-2E4F-40D1-8BBA-16E410864FD2}" dt="2024-05-17T17:12:54.085" v="80" actId="1076"/>
        <pc:sldMkLst>
          <pc:docMk/>
          <pc:sldMk cId="493108951" sldId="449"/>
        </pc:sldMkLst>
      </pc:sldChg>
      <pc:sldChg chg="addSp modSp mod">
        <pc:chgData name="Lauren Close" userId="f38562b5-f7e8-430e-917d-683c5229e35c" providerId="ADAL" clId="{D18DCF08-2E4F-40D1-8BBA-16E410864FD2}" dt="2024-05-17T17:19:10.540" v="163" actId="1076"/>
        <pc:sldMkLst>
          <pc:docMk/>
          <pc:sldMk cId="3772196638" sldId="926"/>
        </pc:sldMkLst>
      </pc:sldChg>
      <pc:sldChg chg="del">
        <pc:chgData name="Lauren Close" userId="f38562b5-f7e8-430e-917d-683c5229e35c" providerId="ADAL" clId="{D18DCF08-2E4F-40D1-8BBA-16E410864FD2}" dt="2024-05-17T17:34:01.702" v="296" actId="47"/>
        <pc:sldMkLst>
          <pc:docMk/>
          <pc:sldMk cId="972038145" sldId="2147480786"/>
        </pc:sldMkLst>
      </pc:sldChg>
      <pc:sldChg chg="modSp mod">
        <pc:chgData name="Lauren Close" userId="f38562b5-f7e8-430e-917d-683c5229e35c" providerId="ADAL" clId="{D18DCF08-2E4F-40D1-8BBA-16E410864FD2}" dt="2024-05-17T17:33:31.483" v="295" actId="20577"/>
        <pc:sldMkLst>
          <pc:docMk/>
          <pc:sldMk cId="3315054577" sldId="2147480788"/>
        </pc:sldMkLst>
      </pc:sldChg>
      <pc:sldChg chg="addSp delSp modSp add mod ord">
        <pc:chgData name="Lauren Close" userId="f38562b5-f7e8-430e-917d-683c5229e35c" providerId="ADAL" clId="{D18DCF08-2E4F-40D1-8BBA-16E410864FD2}" dt="2024-05-17T17:34:07.824" v="298"/>
        <pc:sldMkLst>
          <pc:docMk/>
          <pc:sldMk cId="205457143" sldId="2147480792"/>
        </pc:sldMkLst>
      </pc:sldChg>
      <pc:sldMasterChg chg="delSldLayout">
        <pc:chgData name="Lauren Close" userId="f38562b5-f7e8-430e-917d-683c5229e35c" providerId="ADAL" clId="{D18DCF08-2E4F-40D1-8BBA-16E410864FD2}" dt="2024-05-17T17:34:01.702" v="296" actId="47"/>
        <pc:sldMasterMkLst>
          <pc:docMk/>
          <pc:sldMasterMk cId="1699897461" sldId="2147483673"/>
        </pc:sldMasterMkLst>
        <pc:sldLayoutChg chg="del">
          <pc:chgData name="Lauren Close" userId="f38562b5-f7e8-430e-917d-683c5229e35c" providerId="ADAL" clId="{D18DCF08-2E4F-40D1-8BBA-16E410864FD2}" dt="2024-05-17T17:34:01.702" v="296" actId="47"/>
          <pc:sldLayoutMkLst>
            <pc:docMk/>
            <pc:sldMasterMk cId="1699897461" sldId="2147483673"/>
            <pc:sldLayoutMk cId="1575699826" sldId="2147483689"/>
          </pc:sldLayoutMkLst>
        </pc:sldLayoutChg>
      </pc:sldMasterChg>
    </pc:docChg>
  </pc:docChgLst>
  <pc:docChgLst>
    <pc:chgData name="Victoria Adams" userId="4b939df4-7bcd-4a08-945e-9b263eb4c2aa" providerId="ADAL" clId="{B25E3D15-E644-4EF7-85F0-EC1D80CD0FD3}"/>
    <pc:docChg chg="undo custSel addSld delSld modSld sldOrd delMainMaster modMainMaster">
      <pc:chgData name="Victoria Adams" userId="4b939df4-7bcd-4a08-945e-9b263eb4c2aa" providerId="ADAL" clId="{B25E3D15-E644-4EF7-85F0-EC1D80CD0FD3}" dt="2024-05-29T16:19:21.003" v="4458" actId="14734"/>
      <pc:docMkLst>
        <pc:docMk/>
      </pc:docMkLst>
      <pc:sldChg chg="addSp delSp modSp mod delDesignElem">
        <pc:chgData name="Victoria Adams" userId="4b939df4-7bcd-4a08-945e-9b263eb4c2aa" providerId="ADAL" clId="{B25E3D15-E644-4EF7-85F0-EC1D80CD0FD3}" dt="2024-05-17T16:37:09.608" v="2619" actId="5793"/>
        <pc:sldMkLst>
          <pc:docMk/>
          <pc:sldMk cId="2016565047" sldId="256"/>
        </pc:sldMkLst>
      </pc:sldChg>
      <pc:sldChg chg="modSp add mod ord modNotesTx">
        <pc:chgData name="Victoria Adams" userId="4b939df4-7bcd-4a08-945e-9b263eb4c2aa" providerId="ADAL" clId="{B25E3D15-E644-4EF7-85F0-EC1D80CD0FD3}" dt="2024-05-29T15:49:57.254" v="4409"/>
        <pc:sldMkLst>
          <pc:docMk/>
          <pc:sldMk cId="3773739492" sldId="259"/>
        </pc:sldMkLst>
      </pc:sldChg>
      <pc:sldChg chg="addSp delSp modSp mod delDesignElem">
        <pc:chgData name="Victoria Adams" userId="4b939df4-7bcd-4a08-945e-9b263eb4c2aa" providerId="ADAL" clId="{B25E3D15-E644-4EF7-85F0-EC1D80CD0FD3}" dt="2024-05-21T11:08:15.607" v="3190" actId="20577"/>
        <pc:sldMkLst>
          <pc:docMk/>
          <pc:sldMk cId="2963010084" sldId="310"/>
        </pc:sldMkLst>
      </pc:sldChg>
      <pc:sldChg chg="delSp modSp mod">
        <pc:chgData name="Victoria Adams" userId="4b939df4-7bcd-4a08-945e-9b263eb4c2aa" providerId="ADAL" clId="{B25E3D15-E644-4EF7-85F0-EC1D80CD0FD3}" dt="2024-05-28T19:48:21.324" v="3313" actId="115"/>
        <pc:sldMkLst>
          <pc:docMk/>
          <pc:sldMk cId="554766639" sldId="311"/>
        </pc:sldMkLst>
      </pc:sldChg>
      <pc:sldChg chg="addSp delSp modSp mod modNotesTx">
        <pc:chgData name="Victoria Adams" userId="4b939df4-7bcd-4a08-945e-9b263eb4c2aa" providerId="ADAL" clId="{B25E3D15-E644-4EF7-85F0-EC1D80CD0FD3}" dt="2024-05-28T19:55:53.428" v="3823" actId="20577"/>
        <pc:sldMkLst>
          <pc:docMk/>
          <pc:sldMk cId="2783895596" sldId="313"/>
        </pc:sldMkLst>
      </pc:sldChg>
      <pc:sldChg chg="addSp delSp modSp mod ord">
        <pc:chgData name="Victoria Adams" userId="4b939df4-7bcd-4a08-945e-9b263eb4c2aa" providerId="ADAL" clId="{B25E3D15-E644-4EF7-85F0-EC1D80CD0FD3}" dt="2024-05-17T14:51:42.548" v="2340"/>
        <pc:sldMkLst>
          <pc:docMk/>
          <pc:sldMk cId="2404074079" sldId="314"/>
        </pc:sldMkLst>
      </pc:sldChg>
      <pc:sldChg chg="del">
        <pc:chgData name="Victoria Adams" userId="4b939df4-7bcd-4a08-945e-9b263eb4c2aa" providerId="ADAL" clId="{B25E3D15-E644-4EF7-85F0-EC1D80CD0FD3}" dt="2024-05-17T10:43:20" v="11" actId="2696"/>
        <pc:sldMkLst>
          <pc:docMk/>
          <pc:sldMk cId="2362850840" sldId="317"/>
        </pc:sldMkLst>
      </pc:sldChg>
      <pc:sldChg chg="delSp modSp mod">
        <pc:chgData name="Victoria Adams" userId="4b939df4-7bcd-4a08-945e-9b263eb4c2aa" providerId="ADAL" clId="{B25E3D15-E644-4EF7-85F0-EC1D80CD0FD3}" dt="2024-05-17T17:00:57.936" v="2629" actId="20577"/>
        <pc:sldMkLst>
          <pc:docMk/>
          <pc:sldMk cId="278213026" sldId="318"/>
        </pc:sldMkLst>
      </pc:sldChg>
      <pc:sldChg chg="addSp delSp modSp mod modNotesTx">
        <pc:chgData name="Victoria Adams" userId="4b939df4-7bcd-4a08-945e-9b263eb4c2aa" providerId="ADAL" clId="{B25E3D15-E644-4EF7-85F0-EC1D80CD0FD3}" dt="2024-05-21T16:04:57.575" v="3286" actId="20577"/>
        <pc:sldMkLst>
          <pc:docMk/>
          <pc:sldMk cId="1906276457" sldId="319"/>
        </pc:sldMkLst>
      </pc:sldChg>
      <pc:sldChg chg="addSp delSp modSp mod">
        <pc:chgData name="Victoria Adams" userId="4b939df4-7bcd-4a08-945e-9b263eb4c2aa" providerId="ADAL" clId="{B25E3D15-E644-4EF7-85F0-EC1D80CD0FD3}" dt="2024-05-21T11:05:30.957" v="3183" actId="1076"/>
        <pc:sldMkLst>
          <pc:docMk/>
          <pc:sldMk cId="586685624" sldId="320"/>
        </pc:sldMkLst>
      </pc:sldChg>
      <pc:sldChg chg="addSp delSp modSp del mod ord setBg delDesignElem">
        <pc:chgData name="Victoria Adams" userId="4b939df4-7bcd-4a08-945e-9b263eb4c2aa" providerId="ADAL" clId="{B25E3D15-E644-4EF7-85F0-EC1D80CD0FD3}" dt="2024-05-17T15:03:54.686" v="2590" actId="2696"/>
        <pc:sldMkLst>
          <pc:docMk/>
          <pc:sldMk cId="2973387868" sldId="322"/>
        </pc:sldMkLst>
      </pc:sldChg>
      <pc:sldChg chg="addSp delSp modSp mod">
        <pc:chgData name="Victoria Adams" userId="4b939df4-7bcd-4a08-945e-9b263eb4c2aa" providerId="ADAL" clId="{B25E3D15-E644-4EF7-85F0-EC1D80CD0FD3}" dt="2024-05-17T17:19:05.673" v="2716"/>
        <pc:sldMkLst>
          <pc:docMk/>
          <pc:sldMk cId="1862993583" sldId="323"/>
        </pc:sldMkLst>
      </pc:sldChg>
      <pc:sldChg chg="delSp modSp mod">
        <pc:chgData name="Victoria Adams" userId="4b939df4-7bcd-4a08-945e-9b263eb4c2aa" providerId="ADAL" clId="{B25E3D15-E644-4EF7-85F0-EC1D80CD0FD3}" dt="2024-05-17T11:52:01.863" v="1098" actId="1076"/>
        <pc:sldMkLst>
          <pc:docMk/>
          <pc:sldMk cId="3701895892" sldId="326"/>
        </pc:sldMkLst>
      </pc:sldChg>
      <pc:sldChg chg="addSp delSp modSp mod">
        <pc:chgData name="Victoria Adams" userId="4b939df4-7bcd-4a08-945e-9b263eb4c2aa" providerId="ADAL" clId="{B25E3D15-E644-4EF7-85F0-EC1D80CD0FD3}" dt="2024-05-21T14:59:04.175" v="3223" actId="20577"/>
        <pc:sldMkLst>
          <pc:docMk/>
          <pc:sldMk cId="3605133314" sldId="332"/>
        </pc:sldMkLst>
      </pc:sldChg>
      <pc:sldChg chg="addSp delSp modSp mod setBg">
        <pc:chgData name="Victoria Adams" userId="4b939df4-7bcd-4a08-945e-9b263eb4c2aa" providerId="ADAL" clId="{B25E3D15-E644-4EF7-85F0-EC1D80CD0FD3}" dt="2024-05-17T17:17:41.124" v="2698" actId="478"/>
        <pc:sldMkLst>
          <pc:docMk/>
          <pc:sldMk cId="1749622929" sldId="333"/>
        </pc:sldMkLst>
      </pc:sldChg>
      <pc:sldChg chg="delSp modSp mod">
        <pc:chgData name="Victoria Adams" userId="4b939df4-7bcd-4a08-945e-9b263eb4c2aa" providerId="ADAL" clId="{B25E3D15-E644-4EF7-85F0-EC1D80CD0FD3}" dt="2024-05-17T14:59:48.167" v="2530" actId="403"/>
        <pc:sldMkLst>
          <pc:docMk/>
          <pc:sldMk cId="1742406906" sldId="334"/>
        </pc:sldMkLst>
      </pc:sldChg>
      <pc:sldChg chg="del">
        <pc:chgData name="Victoria Adams" userId="4b939df4-7bcd-4a08-945e-9b263eb4c2aa" providerId="ADAL" clId="{B25E3D15-E644-4EF7-85F0-EC1D80CD0FD3}" dt="2024-05-17T10:45:24.497" v="23" actId="47"/>
        <pc:sldMkLst>
          <pc:docMk/>
          <pc:sldMk cId="3701403444" sldId="335"/>
        </pc:sldMkLst>
      </pc:sldChg>
      <pc:sldChg chg="delSp modSp mod">
        <pc:chgData name="Victoria Adams" userId="4b939df4-7bcd-4a08-945e-9b263eb4c2aa" providerId="ADAL" clId="{B25E3D15-E644-4EF7-85F0-EC1D80CD0FD3}" dt="2024-05-17T12:59:44.176" v="2181" actId="1076"/>
        <pc:sldMkLst>
          <pc:docMk/>
          <pc:sldMk cId="3785851487" sldId="338"/>
        </pc:sldMkLst>
      </pc:sldChg>
      <pc:sldChg chg="addSp delSp modSp add del mod">
        <pc:chgData name="Victoria Adams" userId="4b939df4-7bcd-4a08-945e-9b263eb4c2aa" providerId="ADAL" clId="{B25E3D15-E644-4EF7-85F0-EC1D80CD0FD3}" dt="2024-05-17T17:23:58.696" v="2745" actId="1076"/>
        <pc:sldMkLst>
          <pc:docMk/>
          <pc:sldMk cId="2955969486" sldId="339"/>
        </pc:sldMkLst>
      </pc:sldChg>
      <pc:sldChg chg="del">
        <pc:chgData name="Victoria Adams" userId="4b939df4-7bcd-4a08-945e-9b263eb4c2aa" providerId="ADAL" clId="{B25E3D15-E644-4EF7-85F0-EC1D80CD0FD3}" dt="2024-05-17T12:16:20.192" v="1748" actId="2696"/>
        <pc:sldMkLst>
          <pc:docMk/>
          <pc:sldMk cId="145409978" sldId="340"/>
        </pc:sldMkLst>
      </pc:sldChg>
      <pc:sldChg chg="del">
        <pc:chgData name="Victoria Adams" userId="4b939df4-7bcd-4a08-945e-9b263eb4c2aa" providerId="ADAL" clId="{B25E3D15-E644-4EF7-85F0-EC1D80CD0FD3}" dt="2024-05-17T10:43:23.431" v="12" actId="2696"/>
        <pc:sldMkLst>
          <pc:docMk/>
          <pc:sldMk cId="1126962969" sldId="341"/>
        </pc:sldMkLst>
      </pc:sldChg>
      <pc:sldChg chg="del">
        <pc:chgData name="Victoria Adams" userId="4b939df4-7bcd-4a08-945e-9b263eb4c2aa" providerId="ADAL" clId="{B25E3D15-E644-4EF7-85F0-EC1D80CD0FD3}" dt="2024-05-17T10:43:34.125" v="15" actId="2696"/>
        <pc:sldMkLst>
          <pc:docMk/>
          <pc:sldMk cId="595637151" sldId="342"/>
        </pc:sldMkLst>
      </pc:sldChg>
      <pc:sldChg chg="delSp modSp mod">
        <pc:chgData name="Victoria Adams" userId="4b939df4-7bcd-4a08-945e-9b263eb4c2aa" providerId="ADAL" clId="{B25E3D15-E644-4EF7-85F0-EC1D80CD0FD3}" dt="2024-05-21T14:59:12.204" v="3225" actId="20577"/>
        <pc:sldMkLst>
          <pc:docMk/>
          <pc:sldMk cId="608959445" sldId="343"/>
        </pc:sldMkLst>
      </pc:sldChg>
      <pc:sldChg chg="delSp modSp mod">
        <pc:chgData name="Victoria Adams" userId="4b939df4-7bcd-4a08-945e-9b263eb4c2aa" providerId="ADAL" clId="{B25E3D15-E644-4EF7-85F0-EC1D80CD0FD3}" dt="2024-05-17T17:24:25.313" v="2750" actId="255"/>
        <pc:sldMkLst>
          <pc:docMk/>
          <pc:sldMk cId="1394888629" sldId="344"/>
        </pc:sldMkLst>
      </pc:sldChg>
      <pc:sldChg chg="delSp modSp mod ord">
        <pc:chgData name="Victoria Adams" userId="4b939df4-7bcd-4a08-945e-9b263eb4c2aa" providerId="ADAL" clId="{B25E3D15-E644-4EF7-85F0-EC1D80CD0FD3}" dt="2024-05-21T14:59:26.907" v="3264" actId="20577"/>
        <pc:sldMkLst>
          <pc:docMk/>
          <pc:sldMk cId="382325161" sldId="345"/>
        </pc:sldMkLst>
      </pc:sldChg>
      <pc:sldChg chg="delSp modSp mod">
        <pc:chgData name="Victoria Adams" userId="4b939df4-7bcd-4a08-945e-9b263eb4c2aa" providerId="ADAL" clId="{B25E3D15-E644-4EF7-85F0-EC1D80CD0FD3}" dt="2024-05-17T16:34:00.569" v="2598" actId="122"/>
        <pc:sldMkLst>
          <pc:docMk/>
          <pc:sldMk cId="116875" sldId="346"/>
        </pc:sldMkLst>
      </pc:sldChg>
      <pc:sldChg chg="del">
        <pc:chgData name="Victoria Adams" userId="4b939df4-7bcd-4a08-945e-9b263eb4c2aa" providerId="ADAL" clId="{B25E3D15-E644-4EF7-85F0-EC1D80CD0FD3}" dt="2024-05-17T10:43:26.479" v="13" actId="2696"/>
        <pc:sldMkLst>
          <pc:docMk/>
          <pc:sldMk cId="2416839535" sldId="347"/>
        </pc:sldMkLst>
      </pc:sldChg>
      <pc:sldChg chg="del">
        <pc:chgData name="Victoria Adams" userId="4b939df4-7bcd-4a08-945e-9b263eb4c2aa" providerId="ADAL" clId="{B25E3D15-E644-4EF7-85F0-EC1D80CD0FD3}" dt="2024-05-17T10:43:30.407" v="14" actId="2696"/>
        <pc:sldMkLst>
          <pc:docMk/>
          <pc:sldMk cId="902789832" sldId="410"/>
        </pc:sldMkLst>
      </pc:sldChg>
      <pc:sldChg chg="del">
        <pc:chgData name="Victoria Adams" userId="4b939df4-7bcd-4a08-945e-9b263eb4c2aa" providerId="ADAL" clId="{B25E3D15-E644-4EF7-85F0-EC1D80CD0FD3}" dt="2024-05-17T10:43:37.569" v="16" actId="2696"/>
        <pc:sldMkLst>
          <pc:docMk/>
          <pc:sldMk cId="838724720" sldId="411"/>
        </pc:sldMkLst>
      </pc:sldChg>
      <pc:sldChg chg="del">
        <pc:chgData name="Victoria Adams" userId="4b939df4-7bcd-4a08-945e-9b263eb4c2aa" providerId="ADAL" clId="{B25E3D15-E644-4EF7-85F0-EC1D80CD0FD3}" dt="2024-05-17T10:45:21.958" v="22" actId="47"/>
        <pc:sldMkLst>
          <pc:docMk/>
          <pc:sldMk cId="3592511475" sldId="413"/>
        </pc:sldMkLst>
      </pc:sldChg>
      <pc:sldChg chg="del">
        <pc:chgData name="Victoria Adams" userId="4b939df4-7bcd-4a08-945e-9b263eb4c2aa" providerId="ADAL" clId="{B25E3D15-E644-4EF7-85F0-EC1D80CD0FD3}" dt="2024-05-17T10:45:25.964" v="24" actId="47"/>
        <pc:sldMkLst>
          <pc:docMk/>
          <pc:sldMk cId="3471728904" sldId="414"/>
        </pc:sldMkLst>
      </pc:sldChg>
      <pc:sldChg chg="del">
        <pc:chgData name="Victoria Adams" userId="4b939df4-7bcd-4a08-945e-9b263eb4c2aa" providerId="ADAL" clId="{B25E3D15-E644-4EF7-85F0-EC1D80CD0FD3}" dt="2024-05-17T10:45:26.709" v="25" actId="47"/>
        <pc:sldMkLst>
          <pc:docMk/>
          <pc:sldMk cId="4161347602" sldId="415"/>
        </pc:sldMkLst>
      </pc:sldChg>
      <pc:sldChg chg="del">
        <pc:chgData name="Victoria Adams" userId="4b939df4-7bcd-4a08-945e-9b263eb4c2aa" providerId="ADAL" clId="{B25E3D15-E644-4EF7-85F0-EC1D80CD0FD3}" dt="2024-05-17T10:45:27.680" v="26" actId="47"/>
        <pc:sldMkLst>
          <pc:docMk/>
          <pc:sldMk cId="3391193075" sldId="416"/>
        </pc:sldMkLst>
      </pc:sldChg>
      <pc:sldChg chg="del">
        <pc:chgData name="Victoria Adams" userId="4b939df4-7bcd-4a08-945e-9b263eb4c2aa" providerId="ADAL" clId="{B25E3D15-E644-4EF7-85F0-EC1D80CD0FD3}" dt="2024-05-17T10:45:28.386" v="27" actId="47"/>
        <pc:sldMkLst>
          <pc:docMk/>
          <pc:sldMk cId="1697229147" sldId="417"/>
        </pc:sldMkLst>
      </pc:sldChg>
      <pc:sldChg chg="del">
        <pc:chgData name="Victoria Adams" userId="4b939df4-7bcd-4a08-945e-9b263eb4c2aa" providerId="ADAL" clId="{B25E3D15-E644-4EF7-85F0-EC1D80CD0FD3}" dt="2024-05-17T10:45:29.136" v="28" actId="47"/>
        <pc:sldMkLst>
          <pc:docMk/>
          <pc:sldMk cId="206899703" sldId="418"/>
        </pc:sldMkLst>
      </pc:sldChg>
      <pc:sldChg chg="del">
        <pc:chgData name="Victoria Adams" userId="4b939df4-7bcd-4a08-945e-9b263eb4c2aa" providerId="ADAL" clId="{B25E3D15-E644-4EF7-85F0-EC1D80CD0FD3}" dt="2024-05-17T10:45:31.631" v="29" actId="47"/>
        <pc:sldMkLst>
          <pc:docMk/>
          <pc:sldMk cId="2676223062" sldId="419"/>
        </pc:sldMkLst>
      </pc:sldChg>
      <pc:sldChg chg="addSp delSp modSp mod modNotesTx">
        <pc:chgData name="Victoria Adams" userId="4b939df4-7bcd-4a08-945e-9b263eb4c2aa" providerId="ADAL" clId="{B25E3D15-E644-4EF7-85F0-EC1D80CD0FD3}" dt="2024-05-29T16:04:52.875" v="4439" actId="20577"/>
        <pc:sldMkLst>
          <pc:docMk/>
          <pc:sldMk cId="909362419" sldId="420"/>
        </pc:sldMkLst>
      </pc:sldChg>
      <pc:sldChg chg="addSp delSp modSp add mod">
        <pc:chgData name="Victoria Adams" userId="4b939df4-7bcd-4a08-945e-9b263eb4c2aa" providerId="ADAL" clId="{B25E3D15-E644-4EF7-85F0-EC1D80CD0FD3}" dt="2024-05-17T14:50:56.880" v="2334" actId="14100"/>
        <pc:sldMkLst>
          <pc:docMk/>
          <pc:sldMk cId="4097758737" sldId="423"/>
        </pc:sldMkLst>
      </pc:sldChg>
      <pc:sldChg chg="addSp delSp modSp add mod">
        <pc:chgData name="Victoria Adams" userId="4b939df4-7bcd-4a08-945e-9b263eb4c2aa" providerId="ADAL" clId="{B25E3D15-E644-4EF7-85F0-EC1D80CD0FD3}" dt="2024-05-17T14:50:28.080" v="2324" actId="1076"/>
        <pc:sldMkLst>
          <pc:docMk/>
          <pc:sldMk cId="404141874" sldId="431"/>
        </pc:sldMkLst>
      </pc:sldChg>
      <pc:sldChg chg="addSp delSp modSp add mod">
        <pc:chgData name="Victoria Adams" userId="4b939df4-7bcd-4a08-945e-9b263eb4c2aa" providerId="ADAL" clId="{B25E3D15-E644-4EF7-85F0-EC1D80CD0FD3}" dt="2024-05-17T14:50:44.783" v="2330"/>
        <pc:sldMkLst>
          <pc:docMk/>
          <pc:sldMk cId="711340009" sldId="438"/>
        </pc:sldMkLst>
      </pc:sldChg>
      <pc:sldChg chg="addSp modSp add del mod">
        <pc:chgData name="Victoria Adams" userId="4b939df4-7bcd-4a08-945e-9b263eb4c2aa" providerId="ADAL" clId="{B25E3D15-E644-4EF7-85F0-EC1D80CD0FD3}" dt="2024-05-17T17:22:07.365" v="2731" actId="2696"/>
        <pc:sldMkLst>
          <pc:docMk/>
          <pc:sldMk cId="493108951" sldId="449"/>
        </pc:sldMkLst>
      </pc:sldChg>
      <pc:sldChg chg="addSp delSp modSp del mod">
        <pc:chgData name="Victoria Adams" userId="4b939df4-7bcd-4a08-945e-9b263eb4c2aa" providerId="ADAL" clId="{B25E3D15-E644-4EF7-85F0-EC1D80CD0FD3}" dt="2024-05-29T13:25:27.846" v="3964" actId="2696"/>
        <pc:sldMkLst>
          <pc:docMk/>
          <pc:sldMk cId="2341364165" sldId="453"/>
        </pc:sldMkLst>
      </pc:sldChg>
      <pc:sldChg chg="addSp modSp add mod modNotesTx">
        <pc:chgData name="Victoria Adams" userId="4b939df4-7bcd-4a08-945e-9b263eb4c2aa" providerId="ADAL" clId="{B25E3D15-E644-4EF7-85F0-EC1D80CD0FD3}" dt="2024-05-17T14:50:40.611" v="2327"/>
        <pc:sldMkLst>
          <pc:docMk/>
          <pc:sldMk cId="1287141366" sldId="466"/>
        </pc:sldMkLst>
      </pc:sldChg>
      <pc:sldChg chg="addSp modSp add mod">
        <pc:chgData name="Victoria Adams" userId="4b939df4-7bcd-4a08-945e-9b263eb4c2aa" providerId="ADAL" clId="{B25E3D15-E644-4EF7-85F0-EC1D80CD0FD3}" dt="2024-05-17T14:49:40.250" v="2310"/>
        <pc:sldMkLst>
          <pc:docMk/>
          <pc:sldMk cId="39809600" sldId="881"/>
        </pc:sldMkLst>
      </pc:sldChg>
      <pc:sldChg chg="addSp delSp modSp add mod">
        <pc:chgData name="Victoria Adams" userId="4b939df4-7bcd-4a08-945e-9b263eb4c2aa" providerId="ADAL" clId="{B25E3D15-E644-4EF7-85F0-EC1D80CD0FD3}" dt="2024-05-17T14:50:51.920" v="2332" actId="14100"/>
        <pc:sldMkLst>
          <pc:docMk/>
          <pc:sldMk cId="3772196638" sldId="926"/>
        </pc:sldMkLst>
      </pc:sldChg>
      <pc:sldChg chg="addSp delSp modSp add mod">
        <pc:chgData name="Victoria Adams" userId="4b939df4-7bcd-4a08-945e-9b263eb4c2aa" providerId="ADAL" clId="{B25E3D15-E644-4EF7-85F0-EC1D80CD0FD3}" dt="2024-05-17T17:31:15.532" v="2751" actId="207"/>
        <pc:sldMkLst>
          <pc:docMk/>
          <pc:sldMk cId="1232941083" sldId="6306"/>
        </pc:sldMkLst>
      </pc:sldChg>
      <pc:sldChg chg="addSp delSp modSp add mod">
        <pc:chgData name="Victoria Adams" userId="4b939df4-7bcd-4a08-945e-9b263eb4c2aa" providerId="ADAL" clId="{B25E3D15-E644-4EF7-85F0-EC1D80CD0FD3}" dt="2024-05-17T14:58:14.692" v="2505" actId="207"/>
        <pc:sldMkLst>
          <pc:docMk/>
          <pc:sldMk cId="1949096915" sldId="1694296321"/>
        </pc:sldMkLst>
      </pc:sldChg>
      <pc:sldChg chg="addSp delSp modSp add mod">
        <pc:chgData name="Victoria Adams" userId="4b939df4-7bcd-4a08-945e-9b263eb4c2aa" providerId="ADAL" clId="{B25E3D15-E644-4EF7-85F0-EC1D80CD0FD3}" dt="2024-05-17T14:49:25.455" v="2308" actId="207"/>
        <pc:sldMkLst>
          <pc:docMk/>
          <pc:sldMk cId="719464564" sldId="1694296328"/>
        </pc:sldMkLst>
      </pc:sldChg>
      <pc:sldChg chg="add del">
        <pc:chgData name="Victoria Adams" userId="4b939df4-7bcd-4a08-945e-9b263eb4c2aa" providerId="ADAL" clId="{B25E3D15-E644-4EF7-85F0-EC1D80CD0FD3}" dt="2024-05-17T12:20:55.880" v="1978" actId="2696"/>
        <pc:sldMkLst>
          <pc:docMk/>
          <pc:sldMk cId="2077027894" sldId="2142533033"/>
        </pc:sldMkLst>
      </pc:sldChg>
      <pc:sldChg chg="addSp delSp modSp add mod">
        <pc:chgData name="Victoria Adams" userId="4b939df4-7bcd-4a08-945e-9b263eb4c2aa" providerId="ADAL" clId="{B25E3D15-E644-4EF7-85F0-EC1D80CD0FD3}" dt="2024-05-17T14:50:16.261" v="2321"/>
        <pc:sldMkLst>
          <pc:docMk/>
          <pc:sldMk cId="1336191898" sldId="2147309463"/>
        </pc:sldMkLst>
      </pc:sldChg>
      <pc:sldChg chg="addSp delSp modSp add mod">
        <pc:chgData name="Victoria Adams" userId="4b939df4-7bcd-4a08-945e-9b263eb4c2aa" providerId="ADAL" clId="{B25E3D15-E644-4EF7-85F0-EC1D80CD0FD3}" dt="2024-05-17T14:43:49.254" v="2265" actId="1076"/>
        <pc:sldMkLst>
          <pc:docMk/>
          <pc:sldMk cId="302537833" sldId="2147470408"/>
        </pc:sldMkLst>
      </pc:sldChg>
      <pc:sldChg chg="addSp delSp modSp add mod modNotes">
        <pc:chgData name="Victoria Adams" userId="4b939df4-7bcd-4a08-945e-9b263eb4c2aa" providerId="ADAL" clId="{B25E3D15-E644-4EF7-85F0-EC1D80CD0FD3}" dt="2024-05-17T14:58:55.248" v="2516" actId="207"/>
        <pc:sldMkLst>
          <pc:docMk/>
          <pc:sldMk cId="3572546101" sldId="2147470590"/>
        </pc:sldMkLst>
      </pc:sldChg>
      <pc:sldChg chg="addSp modSp add mod">
        <pc:chgData name="Victoria Adams" userId="4b939df4-7bcd-4a08-945e-9b263eb4c2aa" providerId="ADAL" clId="{B25E3D15-E644-4EF7-85F0-EC1D80CD0FD3}" dt="2024-05-17T14:50:43.361" v="2329"/>
        <pc:sldMkLst>
          <pc:docMk/>
          <pc:sldMk cId="2778591796" sldId="2147480784"/>
        </pc:sldMkLst>
      </pc:sldChg>
      <pc:sldChg chg="addSp delSp modSp add mod">
        <pc:chgData name="Victoria Adams" userId="4b939df4-7bcd-4a08-945e-9b263eb4c2aa" providerId="ADAL" clId="{B25E3D15-E644-4EF7-85F0-EC1D80CD0FD3}" dt="2024-05-17T14:50:42.546" v="2328"/>
        <pc:sldMkLst>
          <pc:docMk/>
          <pc:sldMk cId="972038145" sldId="2147480786"/>
        </pc:sldMkLst>
      </pc:sldChg>
      <pc:sldChg chg="addSp modSp add mod">
        <pc:chgData name="Victoria Adams" userId="4b939df4-7bcd-4a08-945e-9b263eb4c2aa" providerId="ADAL" clId="{B25E3D15-E644-4EF7-85F0-EC1D80CD0FD3}" dt="2024-05-17T14:50:59.170" v="2335"/>
        <pc:sldMkLst>
          <pc:docMk/>
          <pc:sldMk cId="3315054577" sldId="2147480788"/>
        </pc:sldMkLst>
      </pc:sldChg>
      <pc:sldChg chg="modSp add del">
        <pc:chgData name="Victoria Adams" userId="4b939df4-7bcd-4a08-945e-9b263eb4c2aa" providerId="ADAL" clId="{B25E3D15-E644-4EF7-85F0-EC1D80CD0FD3}" dt="2024-05-17T11:54:21.626" v="1139" actId="2696"/>
        <pc:sldMkLst>
          <pc:docMk/>
          <pc:sldMk cId="2520003398" sldId="2147480789"/>
        </pc:sldMkLst>
      </pc:sldChg>
      <pc:sldChg chg="addSp modSp add mod modNotes">
        <pc:chgData name="Victoria Adams" userId="4b939df4-7bcd-4a08-945e-9b263eb4c2aa" providerId="ADAL" clId="{B25E3D15-E644-4EF7-85F0-EC1D80CD0FD3}" dt="2024-05-17T14:50:36.554" v="2326" actId="14100"/>
        <pc:sldMkLst>
          <pc:docMk/>
          <pc:sldMk cId="3005871728" sldId="2147480790"/>
        </pc:sldMkLst>
      </pc:sldChg>
      <pc:sldChg chg="add del">
        <pc:chgData name="Victoria Adams" userId="4b939df4-7bcd-4a08-945e-9b263eb4c2aa" providerId="ADAL" clId="{B25E3D15-E644-4EF7-85F0-EC1D80CD0FD3}" dt="2024-05-17T14:51:12.221" v="2338"/>
        <pc:sldMkLst>
          <pc:docMk/>
          <pc:sldMk cId="375946654" sldId="2147480791"/>
        </pc:sldMkLst>
      </pc:sldChg>
      <pc:sldChg chg="addSp delSp modSp add mod">
        <pc:chgData name="Victoria Adams" userId="4b939df4-7bcd-4a08-945e-9b263eb4c2aa" providerId="ADAL" clId="{B25E3D15-E644-4EF7-85F0-EC1D80CD0FD3}" dt="2024-05-17T17:00:29.338" v="2627" actId="20577"/>
        <pc:sldMkLst>
          <pc:docMk/>
          <pc:sldMk cId="3111323966" sldId="2147480791"/>
        </pc:sldMkLst>
      </pc:sldChg>
      <pc:sldChg chg="addSp delSp add del mod ord">
        <pc:chgData name="Victoria Adams" userId="4b939df4-7bcd-4a08-945e-9b263eb4c2aa" providerId="ADAL" clId="{B25E3D15-E644-4EF7-85F0-EC1D80CD0FD3}" dt="2024-05-17T11:42:08.044" v="998" actId="2696"/>
        <pc:sldMkLst>
          <pc:docMk/>
          <pc:sldMk cId="3130226890" sldId="2147480791"/>
        </pc:sldMkLst>
      </pc:sldChg>
      <pc:sldChg chg="addSp modSp add mod">
        <pc:chgData name="Victoria Adams" userId="4b939df4-7bcd-4a08-945e-9b263eb4c2aa" providerId="ADAL" clId="{B25E3D15-E644-4EF7-85F0-EC1D80CD0FD3}" dt="2024-05-29T15:49:26.101" v="4405" actId="404"/>
        <pc:sldMkLst>
          <pc:docMk/>
          <pc:sldMk cId="2575264780" sldId="2147480793"/>
        </pc:sldMkLst>
      </pc:sldChg>
      <pc:sldChg chg="modSp add del mod modNotesTx">
        <pc:chgData name="Victoria Adams" userId="4b939df4-7bcd-4a08-945e-9b263eb4c2aa" providerId="ADAL" clId="{B25E3D15-E644-4EF7-85F0-EC1D80CD0FD3}" dt="2024-05-29T13:16:51.858" v="3826" actId="2696"/>
        <pc:sldMkLst>
          <pc:docMk/>
          <pc:sldMk cId="2873823056" sldId="2147480793"/>
        </pc:sldMkLst>
      </pc:sldChg>
      <pc:sldChg chg="addSp delSp modSp add mod modNotesTx">
        <pc:chgData name="Victoria Adams" userId="4b939df4-7bcd-4a08-945e-9b263eb4c2aa" providerId="ADAL" clId="{B25E3D15-E644-4EF7-85F0-EC1D80CD0FD3}" dt="2024-05-29T15:49:28.846" v="4406" actId="404"/>
        <pc:sldMkLst>
          <pc:docMk/>
          <pc:sldMk cId="1017089674" sldId="2147480794"/>
        </pc:sldMkLst>
      </pc:sldChg>
      <pc:sldChg chg="addSp delSp modSp add mod">
        <pc:chgData name="Victoria Adams" userId="4b939df4-7bcd-4a08-945e-9b263eb4c2aa" providerId="ADAL" clId="{B25E3D15-E644-4EF7-85F0-EC1D80CD0FD3}" dt="2024-05-29T16:19:21.003" v="4458" actId="14734"/>
        <pc:sldMkLst>
          <pc:docMk/>
          <pc:sldMk cId="931256582" sldId="2147480795"/>
        </pc:sldMkLst>
      </pc:sldChg>
      <pc:sldChg chg="modSp mod">
        <pc:chgData name="Victoria Adams" userId="4b939df4-7bcd-4a08-945e-9b263eb4c2aa" providerId="ADAL" clId="{B25E3D15-E644-4EF7-85F0-EC1D80CD0FD3}" dt="2024-05-29T15:50:10.788" v="4416" actId="20577"/>
        <pc:sldMkLst>
          <pc:docMk/>
          <pc:sldMk cId="978568482" sldId="2147480796"/>
        </pc:sldMkLst>
      </pc:sldChg>
      <pc:sldMasterChg chg="del delSldLayout">
        <pc:chgData name="Victoria Adams" userId="4b939df4-7bcd-4a08-945e-9b263eb4c2aa" providerId="ADAL" clId="{B25E3D15-E644-4EF7-85F0-EC1D80CD0FD3}" dt="2024-05-17T10:45:31.631" v="29" actId="47"/>
        <pc:sldMasterMkLst>
          <pc:docMk/>
          <pc:sldMasterMk cId="1949132665" sldId="2147483648"/>
        </pc:sldMasterMkLst>
        <pc:sldLayoutChg chg="del">
          <pc:chgData name="Victoria Adams" userId="4b939df4-7bcd-4a08-945e-9b263eb4c2aa" providerId="ADAL" clId="{B25E3D15-E644-4EF7-85F0-EC1D80CD0FD3}" dt="2024-05-17T10:45:31.631" v="29" actId="47"/>
          <pc:sldLayoutMkLst>
            <pc:docMk/>
            <pc:sldMasterMk cId="1949132665" sldId="2147483648"/>
            <pc:sldLayoutMk cId="1804278797" sldId="2147483654"/>
          </pc:sldLayoutMkLst>
        </pc:sldLayoutChg>
        <pc:sldLayoutChg chg="del">
          <pc:chgData name="Victoria Adams" userId="4b939df4-7bcd-4a08-945e-9b263eb4c2aa" providerId="ADAL" clId="{B25E3D15-E644-4EF7-85F0-EC1D80CD0FD3}" dt="2024-05-17T10:45:31.631" v="29" actId="47"/>
          <pc:sldLayoutMkLst>
            <pc:docMk/>
            <pc:sldMasterMk cId="1949132665" sldId="2147483648"/>
            <pc:sldLayoutMk cId="764523705" sldId="2147483665"/>
          </pc:sldLayoutMkLst>
        </pc:sldLayoutChg>
      </pc:sldMasterChg>
      <pc:sldMasterChg chg="modSp delSldLayout modSldLayout">
        <pc:chgData name="Victoria Adams" userId="4b939df4-7bcd-4a08-945e-9b263eb4c2aa" providerId="ADAL" clId="{B25E3D15-E644-4EF7-85F0-EC1D80CD0FD3}" dt="2024-05-17T17:22:07.365" v="2731" actId="2696"/>
        <pc:sldMasterMkLst>
          <pc:docMk/>
          <pc:sldMasterMk cId="1699897461" sldId="2147483673"/>
        </pc:sldMasterMkLst>
        <pc:sldLayoutChg chg="modSp">
          <pc:chgData name="Victoria Adams" userId="4b939df4-7bcd-4a08-945e-9b263eb4c2aa" providerId="ADAL" clId="{B25E3D15-E644-4EF7-85F0-EC1D80CD0FD3}" dt="2024-05-17T10:59:31.240" v="507" actId="255"/>
          <pc:sldLayoutMkLst>
            <pc:docMk/>
            <pc:sldMasterMk cId="1699897461" sldId="2147483673"/>
            <pc:sldLayoutMk cId="3722193792" sldId="2147483675"/>
          </pc:sldLayoutMkLst>
        </pc:sldLayoutChg>
        <pc:sldLayoutChg chg="modSp">
          <pc:chgData name="Victoria Adams" userId="4b939df4-7bcd-4a08-945e-9b263eb4c2aa" providerId="ADAL" clId="{B25E3D15-E644-4EF7-85F0-EC1D80CD0FD3}" dt="2024-05-17T10:59:38.041" v="510" actId="255"/>
          <pc:sldLayoutMkLst>
            <pc:docMk/>
            <pc:sldMasterMk cId="1699897461" sldId="2147483673"/>
            <pc:sldLayoutMk cId="3685077979" sldId="2147483677"/>
          </pc:sldLayoutMkLst>
        </pc:sldLayoutChg>
        <pc:sldLayoutChg chg="del">
          <pc:chgData name="Victoria Adams" userId="4b939df4-7bcd-4a08-945e-9b263eb4c2aa" providerId="ADAL" clId="{B25E3D15-E644-4EF7-85F0-EC1D80CD0FD3}" dt="2024-05-17T11:54:21.626" v="1139" actId="2696"/>
          <pc:sldLayoutMkLst>
            <pc:docMk/>
            <pc:sldMasterMk cId="1699897461" sldId="2147483673"/>
            <pc:sldLayoutMk cId="4264183345" sldId="2147483687"/>
          </pc:sldLayoutMkLst>
        </pc:sldLayoutChg>
        <pc:sldLayoutChg chg="del">
          <pc:chgData name="Victoria Adams" userId="4b939df4-7bcd-4a08-945e-9b263eb4c2aa" providerId="ADAL" clId="{B25E3D15-E644-4EF7-85F0-EC1D80CD0FD3}" dt="2024-05-17T17:22:07.365" v="2731" actId="2696"/>
          <pc:sldLayoutMkLst>
            <pc:docMk/>
            <pc:sldMasterMk cId="1699897461" sldId="2147483673"/>
            <pc:sldLayoutMk cId="3843521289" sldId="2147483691"/>
          </pc:sldLayoutMkLst>
        </pc:sldLayoutChg>
      </pc:sldMasterChg>
    </pc:docChg>
  </pc:docChgLst>
  <pc:docChgLst>
    <pc:chgData name="Matthew Keuler" userId="S::mkeuler@grahamco.com::3528095d-86f8-4db2-9ee1-331b82c84e52" providerId="AD" clId="Web-{7BBA07C7-50A7-79CC-A208-5015CEB8A0EE}"/>
    <pc:docChg chg="modSld">
      <pc:chgData name="Matthew Keuler" userId="S::mkeuler@grahamco.com::3528095d-86f8-4db2-9ee1-331b82c84e52" providerId="AD" clId="Web-{7BBA07C7-50A7-79CC-A208-5015CEB8A0EE}" dt="2022-05-26T19:17:44.449" v="3"/>
      <pc:docMkLst>
        <pc:docMk/>
      </pc:docMkLst>
      <pc:sldChg chg="modSp">
        <pc:chgData name="Matthew Keuler" userId="S::mkeuler@grahamco.com::3528095d-86f8-4db2-9ee1-331b82c84e52" providerId="AD" clId="Web-{7BBA07C7-50A7-79CC-A208-5015CEB8A0EE}" dt="2022-05-26T19:17:44.449" v="3"/>
        <pc:sldMkLst>
          <pc:docMk/>
          <pc:sldMk cId="2783895596" sldId="313"/>
        </pc:sldMkLst>
      </pc:sldChg>
    </pc:docChg>
  </pc:docChgLst>
  <pc:docChgLst>
    <pc:chgData name="Yasmeen Zoheir" userId="e3df0149-be0f-42cf-99ef-9d26fbfae5f1" providerId="ADAL" clId="{AE4A03E4-4C28-4B4A-9C71-125E9F907673}"/>
    <pc:docChg chg="undo custSel mod addSld delSld modSld">
      <pc:chgData name="Yasmeen Zoheir" userId="e3df0149-be0f-42cf-99ef-9d26fbfae5f1" providerId="ADAL" clId="{AE4A03E4-4C28-4B4A-9C71-125E9F907673}" dt="2022-05-26T21:12:44.976" v="919" actId="20577"/>
      <pc:docMkLst>
        <pc:docMk/>
      </pc:docMkLst>
      <pc:sldChg chg="modSp mod">
        <pc:chgData name="Yasmeen Zoheir" userId="e3df0149-be0f-42cf-99ef-9d26fbfae5f1" providerId="ADAL" clId="{AE4A03E4-4C28-4B4A-9C71-125E9F907673}" dt="2022-05-26T20:04:31.227" v="895" actId="1076"/>
        <pc:sldMkLst>
          <pc:docMk/>
          <pc:sldMk cId="554766639" sldId="311"/>
        </pc:sldMkLst>
      </pc:sldChg>
      <pc:sldChg chg="modSp mod">
        <pc:chgData name="Yasmeen Zoheir" userId="e3df0149-be0f-42cf-99ef-9d26fbfae5f1" providerId="ADAL" clId="{AE4A03E4-4C28-4B4A-9C71-125E9F907673}" dt="2022-05-26T20:33:47.823" v="908" actId="404"/>
        <pc:sldMkLst>
          <pc:docMk/>
          <pc:sldMk cId="2783895596" sldId="313"/>
        </pc:sldMkLst>
      </pc:sldChg>
      <pc:sldChg chg="addSp delSp modSp mod setBg">
        <pc:chgData name="Yasmeen Zoheir" userId="e3df0149-be0f-42cf-99ef-9d26fbfae5f1" providerId="ADAL" clId="{AE4A03E4-4C28-4B4A-9C71-125E9F907673}" dt="2022-05-25T18:31:34.263" v="145" actId="1076"/>
        <pc:sldMkLst>
          <pc:docMk/>
          <pc:sldMk cId="2362850840" sldId="317"/>
        </pc:sldMkLst>
      </pc:sldChg>
      <pc:sldChg chg="addSp delSp modSp mod">
        <pc:chgData name="Yasmeen Zoheir" userId="e3df0149-be0f-42cf-99ef-9d26fbfae5f1" providerId="ADAL" clId="{AE4A03E4-4C28-4B4A-9C71-125E9F907673}" dt="2022-05-25T18:27:43.155" v="86" actId="1076"/>
        <pc:sldMkLst>
          <pc:docMk/>
          <pc:sldMk cId="1126962969" sldId="341"/>
        </pc:sldMkLst>
      </pc:sldChg>
      <pc:sldChg chg="addSp delSp modSp mod">
        <pc:chgData name="Yasmeen Zoheir" userId="e3df0149-be0f-42cf-99ef-9d26fbfae5f1" providerId="ADAL" clId="{AE4A03E4-4C28-4B4A-9C71-125E9F907673}" dt="2022-05-25T18:29:40.808" v="108" actId="33524"/>
        <pc:sldMkLst>
          <pc:docMk/>
          <pc:sldMk cId="595637151" sldId="342"/>
        </pc:sldMkLst>
      </pc:sldChg>
      <pc:sldChg chg="addSp modSp mod">
        <pc:chgData name="Yasmeen Zoheir" userId="e3df0149-be0f-42cf-99ef-9d26fbfae5f1" providerId="ADAL" clId="{AE4A03E4-4C28-4B4A-9C71-125E9F907673}" dt="2022-05-25T18:45:04.202" v="879" actId="1076"/>
        <pc:sldMkLst>
          <pc:docMk/>
          <pc:sldMk cId="382325161" sldId="345"/>
        </pc:sldMkLst>
      </pc:sldChg>
      <pc:sldChg chg="modSp mod">
        <pc:chgData name="Yasmeen Zoheir" userId="e3df0149-be0f-42cf-99ef-9d26fbfae5f1" providerId="ADAL" clId="{AE4A03E4-4C28-4B4A-9C71-125E9F907673}" dt="2022-05-26T21:12:44.976" v="919" actId="20577"/>
        <pc:sldMkLst>
          <pc:docMk/>
          <pc:sldMk cId="116875" sldId="346"/>
        </pc:sldMkLst>
      </pc:sldChg>
      <pc:sldChg chg="addSp delSp modSp add mod">
        <pc:chgData name="Yasmeen Zoheir" userId="e3df0149-be0f-42cf-99ef-9d26fbfae5f1" providerId="ADAL" clId="{AE4A03E4-4C28-4B4A-9C71-125E9F907673}" dt="2022-05-25T18:27:37.678" v="84" actId="1076"/>
        <pc:sldMkLst>
          <pc:docMk/>
          <pc:sldMk cId="2416839535" sldId="347"/>
        </pc:sldMkLst>
      </pc:sldChg>
      <pc:sldChg chg="addSp delSp modSp add del mod modClrScheme chgLayout">
        <pc:chgData name="Yasmeen Zoheir" userId="e3df0149-be0f-42cf-99ef-9d26fbfae5f1" providerId="ADAL" clId="{AE4A03E4-4C28-4B4A-9C71-125E9F907673}" dt="2022-05-25T18:33:25.316" v="205" actId="2696"/>
        <pc:sldMkLst>
          <pc:docMk/>
          <pc:sldMk cId="862166433" sldId="348"/>
        </pc:sldMkLst>
      </pc:sldChg>
      <pc:sldChg chg="addSp modSp add mod">
        <pc:chgData name="Yasmeen Zoheir" userId="e3df0149-be0f-42cf-99ef-9d26fbfae5f1" providerId="ADAL" clId="{AE4A03E4-4C28-4B4A-9C71-125E9F907673}" dt="2022-05-25T18:33:29.036" v="206"/>
        <pc:sldMkLst>
          <pc:docMk/>
          <pc:sldMk cId="902789832" sldId="410"/>
        </pc:sldMkLst>
      </pc:sldChg>
      <pc:sldChg chg="addSp modSp new del mod">
        <pc:chgData name="Yasmeen Zoheir" userId="e3df0149-be0f-42cf-99ef-9d26fbfae5f1" providerId="ADAL" clId="{AE4A03E4-4C28-4B4A-9C71-125E9F907673}" dt="2022-05-25T18:34:13.087" v="211" actId="2696"/>
        <pc:sldMkLst>
          <pc:docMk/>
          <pc:sldMk cId="38923311" sldId="411"/>
        </pc:sldMkLst>
      </pc:sldChg>
      <pc:sldChg chg="addSp delSp modSp new mod">
        <pc:chgData name="Yasmeen Zoheir" userId="e3df0149-be0f-42cf-99ef-9d26fbfae5f1" providerId="ADAL" clId="{AE4A03E4-4C28-4B4A-9C71-125E9F907673}" dt="2022-05-25T18:35:15.280" v="229" actId="1076"/>
        <pc:sldMkLst>
          <pc:docMk/>
          <pc:sldMk cId="838724720" sldId="411"/>
        </pc:sldMkLst>
      </pc:sldChg>
    </pc:docChg>
  </pc:docChgLst>
  <pc:docChgLst>
    <pc:chgData name="Yasmeen Zoheir" userId="S::yzoheir@grahamco.com::e3df0149-be0f-42cf-99ef-9d26fbfae5f1" providerId="AD" clId="Web-{1AAAC20F-4B1C-4456-94E3-EDB559640EC7}"/>
    <pc:docChg chg="modSld">
      <pc:chgData name="Yasmeen Zoheir" userId="S::yzoheir@grahamco.com::e3df0149-be0f-42cf-99ef-9d26fbfae5f1" providerId="AD" clId="Web-{1AAAC20F-4B1C-4456-94E3-EDB559640EC7}" dt="2022-05-25T18:19:45.257" v="1"/>
      <pc:docMkLst>
        <pc:docMk/>
      </pc:docMkLst>
      <pc:sldChg chg="addSp delSp modSp">
        <pc:chgData name="Yasmeen Zoheir" userId="S::yzoheir@grahamco.com::e3df0149-be0f-42cf-99ef-9d26fbfae5f1" providerId="AD" clId="Web-{1AAAC20F-4B1C-4456-94E3-EDB559640EC7}" dt="2022-05-25T18:19:45.257" v="1"/>
        <pc:sldMkLst>
          <pc:docMk/>
          <pc:sldMk cId="1126962969" sldId="341"/>
        </pc:sldMkLst>
      </pc:sldChg>
      <pc:sldChg chg="addSp delSp modSp">
        <pc:chgData name="Yasmeen Zoheir" userId="S::yzoheir@grahamco.com::e3df0149-be0f-42cf-99ef-9d26fbfae5f1" providerId="AD" clId="Web-{1AAAC20F-4B1C-4456-94E3-EDB559640EC7}" dt="2022-05-25T18:19:36.804" v="0"/>
        <pc:sldMkLst>
          <pc:docMk/>
          <pc:sldMk cId="595637151" sldId="342"/>
        </pc:sldMkLst>
      </pc:sldChg>
    </pc:docChg>
  </pc:docChgLst>
  <pc:docChgLst>
    <pc:chgData name="Scott Ferguson" userId="d10b86c5-6055-413e-a1ea-3b25083b1af8" providerId="ADAL" clId="{481C5EB8-A0AB-494C-9FF6-A789B6D630B1}"/>
    <pc:docChg chg="modSld">
      <pc:chgData name="Scott Ferguson" userId="d10b86c5-6055-413e-a1ea-3b25083b1af8" providerId="ADAL" clId="{481C5EB8-A0AB-494C-9FF6-A789B6D630B1}" dt="2024-05-17T20:31:20.513" v="2" actId="20577"/>
      <pc:docMkLst>
        <pc:docMk/>
      </pc:docMkLst>
      <pc:sldChg chg="modSp mod">
        <pc:chgData name="Scott Ferguson" userId="d10b86c5-6055-413e-a1ea-3b25083b1af8" providerId="ADAL" clId="{481C5EB8-A0AB-494C-9FF6-A789B6D630B1}" dt="2024-05-17T20:31:20.513" v="2" actId="20577"/>
        <pc:sldMkLst>
          <pc:docMk/>
          <pc:sldMk cId="2963010084" sldId="310"/>
        </pc:sldMkLst>
      </pc:sldChg>
    </pc:docChg>
  </pc:docChgLst>
  <pc:docChgLst>
    <pc:chgData name="Yasmeen Zoheir" userId="S::yzoheir@grahamco.com::e3df0149-be0f-42cf-99ef-9d26fbfae5f1" providerId="AD" clId="Web-{9FE38DED-5F91-4DFC-B49F-C4059BF5D76D}"/>
    <pc:docChg chg="modSld">
      <pc:chgData name="Yasmeen Zoheir" userId="S::yzoheir@grahamco.com::e3df0149-be0f-42cf-99ef-9d26fbfae5f1" providerId="AD" clId="Web-{9FE38DED-5F91-4DFC-B49F-C4059BF5D76D}" dt="2022-05-31T20:16:28.350" v="83" actId="14100"/>
      <pc:docMkLst>
        <pc:docMk/>
      </pc:docMkLst>
      <pc:sldChg chg="modSp">
        <pc:chgData name="Yasmeen Zoheir" userId="S::yzoheir@grahamco.com::e3df0149-be0f-42cf-99ef-9d26fbfae5f1" providerId="AD" clId="Web-{9FE38DED-5F91-4DFC-B49F-C4059BF5D76D}" dt="2022-05-31T20:16:28.350" v="83" actId="14100"/>
        <pc:sldMkLst>
          <pc:docMk/>
          <pc:sldMk cId="1126962969" sldId="341"/>
        </pc:sldMkLst>
      </pc:sldChg>
      <pc:sldChg chg="modSp">
        <pc:chgData name="Yasmeen Zoheir" userId="S::yzoheir@grahamco.com::e3df0149-be0f-42cf-99ef-9d26fbfae5f1" providerId="AD" clId="Web-{9FE38DED-5F91-4DFC-B49F-C4059BF5D76D}" dt="2022-05-31T20:15:52.599" v="60" actId="1076"/>
        <pc:sldMkLst>
          <pc:docMk/>
          <pc:sldMk cId="2416839535" sldId="347"/>
        </pc:sldMkLst>
      </pc:sldChg>
    </pc:docChg>
  </pc:docChgLst>
  <pc:docChgLst>
    <pc:chgData name="Rose Yanke" userId="9bed43ea-5b8f-40fe-a336-4ebc997c1e7d" providerId="ADAL" clId="{734F093A-5678-43F9-8E50-62F5089B6794}"/>
    <pc:docChg chg="undo custSel modSld modMainMaster">
      <pc:chgData name="Rose Yanke" userId="9bed43ea-5b8f-40fe-a336-4ebc997c1e7d" providerId="ADAL" clId="{734F093A-5678-43F9-8E50-62F5089B6794}" dt="2022-05-25T20:32:08.585" v="424" actId="1076"/>
      <pc:docMkLst>
        <pc:docMk/>
      </pc:docMkLst>
      <pc:sldChg chg="modSp mod">
        <pc:chgData name="Rose Yanke" userId="9bed43ea-5b8f-40fe-a336-4ebc997c1e7d" providerId="ADAL" clId="{734F093A-5678-43F9-8E50-62F5089B6794}" dt="2022-05-25T20:32:08.585" v="424" actId="1076"/>
        <pc:sldMkLst>
          <pc:docMk/>
          <pc:sldMk cId="2016565047" sldId="256"/>
        </pc:sldMkLst>
      </pc:sldChg>
      <pc:sldChg chg="modSp mod">
        <pc:chgData name="Rose Yanke" userId="9bed43ea-5b8f-40fe-a336-4ebc997c1e7d" providerId="ADAL" clId="{734F093A-5678-43F9-8E50-62F5089B6794}" dt="2022-05-25T19:28:21.301" v="26" actId="1076"/>
        <pc:sldMkLst>
          <pc:docMk/>
          <pc:sldMk cId="2963010084" sldId="310"/>
        </pc:sldMkLst>
      </pc:sldChg>
      <pc:sldChg chg="addSp modSp mod">
        <pc:chgData name="Rose Yanke" userId="9bed43ea-5b8f-40fe-a336-4ebc997c1e7d" providerId="ADAL" clId="{734F093A-5678-43F9-8E50-62F5089B6794}" dt="2022-05-25T20:01:06.917" v="45" actId="1076"/>
        <pc:sldMkLst>
          <pc:docMk/>
          <pc:sldMk cId="554766639" sldId="311"/>
        </pc:sldMkLst>
      </pc:sldChg>
      <pc:sldChg chg="addSp modSp mod">
        <pc:chgData name="Rose Yanke" userId="9bed43ea-5b8f-40fe-a336-4ebc997c1e7d" providerId="ADAL" clId="{734F093A-5678-43F9-8E50-62F5089B6794}" dt="2022-05-25T20:01:41.132" v="51" actId="1076"/>
        <pc:sldMkLst>
          <pc:docMk/>
          <pc:sldMk cId="2783895596" sldId="313"/>
        </pc:sldMkLst>
      </pc:sldChg>
      <pc:sldChg chg="addSp modSp mod">
        <pc:chgData name="Rose Yanke" userId="9bed43ea-5b8f-40fe-a336-4ebc997c1e7d" providerId="ADAL" clId="{734F093A-5678-43F9-8E50-62F5089B6794}" dt="2022-05-25T20:02:45.838" v="61" actId="1076"/>
        <pc:sldMkLst>
          <pc:docMk/>
          <pc:sldMk cId="2404074079" sldId="314"/>
        </pc:sldMkLst>
      </pc:sldChg>
      <pc:sldChg chg="addSp modSp mod">
        <pc:chgData name="Rose Yanke" userId="9bed43ea-5b8f-40fe-a336-4ebc997c1e7d" providerId="ADAL" clId="{734F093A-5678-43F9-8E50-62F5089B6794}" dt="2022-05-25T20:07:35.321" v="124" actId="1076"/>
        <pc:sldMkLst>
          <pc:docMk/>
          <pc:sldMk cId="2362850840" sldId="317"/>
        </pc:sldMkLst>
      </pc:sldChg>
      <pc:sldChg chg="addSp modSp mod">
        <pc:chgData name="Rose Yanke" userId="9bed43ea-5b8f-40fe-a336-4ebc997c1e7d" providerId="ADAL" clId="{734F093A-5678-43F9-8E50-62F5089B6794}" dt="2022-05-25T20:19:48.199" v="292" actId="1076"/>
        <pc:sldMkLst>
          <pc:docMk/>
          <pc:sldMk cId="278213026" sldId="318"/>
        </pc:sldMkLst>
      </pc:sldChg>
      <pc:sldChg chg="addSp modSp mod">
        <pc:chgData name="Rose Yanke" userId="9bed43ea-5b8f-40fe-a336-4ebc997c1e7d" providerId="ADAL" clId="{734F093A-5678-43F9-8E50-62F5089B6794}" dt="2022-05-25T20:15:08.401" v="237" actId="1076"/>
        <pc:sldMkLst>
          <pc:docMk/>
          <pc:sldMk cId="1906276457" sldId="319"/>
        </pc:sldMkLst>
      </pc:sldChg>
      <pc:sldChg chg="addSp modSp mod">
        <pc:chgData name="Rose Yanke" userId="9bed43ea-5b8f-40fe-a336-4ebc997c1e7d" providerId="ADAL" clId="{734F093A-5678-43F9-8E50-62F5089B6794}" dt="2022-05-25T20:19:43.734" v="291" actId="1076"/>
        <pc:sldMkLst>
          <pc:docMk/>
          <pc:sldMk cId="586685624" sldId="320"/>
        </pc:sldMkLst>
      </pc:sldChg>
      <pc:sldChg chg="modSp mod">
        <pc:chgData name="Rose Yanke" userId="9bed43ea-5b8f-40fe-a336-4ebc997c1e7d" providerId="ADAL" clId="{734F093A-5678-43F9-8E50-62F5089B6794}" dt="2022-05-25T20:31:56.496" v="423" actId="20577"/>
        <pc:sldMkLst>
          <pc:docMk/>
          <pc:sldMk cId="2973387868" sldId="322"/>
        </pc:sldMkLst>
      </pc:sldChg>
      <pc:sldChg chg="addSp modSp mod">
        <pc:chgData name="Rose Yanke" userId="9bed43ea-5b8f-40fe-a336-4ebc997c1e7d" providerId="ADAL" clId="{734F093A-5678-43F9-8E50-62F5089B6794}" dt="2022-05-25T20:23:19.478" v="319" actId="108"/>
        <pc:sldMkLst>
          <pc:docMk/>
          <pc:sldMk cId="1862993583" sldId="323"/>
        </pc:sldMkLst>
      </pc:sldChg>
      <pc:sldChg chg="addSp modSp mod">
        <pc:chgData name="Rose Yanke" userId="9bed43ea-5b8f-40fe-a336-4ebc997c1e7d" providerId="ADAL" clId="{734F093A-5678-43F9-8E50-62F5089B6794}" dt="2022-05-25T20:01:27.975" v="48" actId="1076"/>
        <pc:sldMkLst>
          <pc:docMk/>
          <pc:sldMk cId="3701895892" sldId="326"/>
        </pc:sldMkLst>
      </pc:sldChg>
      <pc:sldChg chg="addSp modSp mod">
        <pc:chgData name="Rose Yanke" userId="9bed43ea-5b8f-40fe-a336-4ebc997c1e7d" providerId="ADAL" clId="{734F093A-5678-43F9-8E50-62F5089B6794}" dt="2022-05-25T20:25:31.509" v="352" actId="1037"/>
        <pc:sldMkLst>
          <pc:docMk/>
          <pc:sldMk cId="3605133314" sldId="332"/>
        </pc:sldMkLst>
      </pc:sldChg>
      <pc:sldChg chg="addSp modSp mod">
        <pc:chgData name="Rose Yanke" userId="9bed43ea-5b8f-40fe-a336-4ebc997c1e7d" providerId="ADAL" clId="{734F093A-5678-43F9-8E50-62F5089B6794}" dt="2022-05-25T20:24:01.860" v="330" actId="1036"/>
        <pc:sldMkLst>
          <pc:docMk/>
          <pc:sldMk cId="1749622929" sldId="333"/>
        </pc:sldMkLst>
      </pc:sldChg>
      <pc:sldChg chg="addSp modSp mod">
        <pc:chgData name="Rose Yanke" userId="9bed43ea-5b8f-40fe-a336-4ebc997c1e7d" providerId="ADAL" clId="{734F093A-5678-43F9-8E50-62F5089B6794}" dt="2022-05-25T20:31:33.576" v="418" actId="14100"/>
        <pc:sldMkLst>
          <pc:docMk/>
          <pc:sldMk cId="1742406906" sldId="334"/>
        </pc:sldMkLst>
      </pc:sldChg>
      <pc:sldChg chg="addSp modSp mod">
        <pc:chgData name="Rose Yanke" userId="9bed43ea-5b8f-40fe-a336-4ebc997c1e7d" providerId="ADAL" clId="{734F093A-5678-43F9-8E50-62F5089B6794}" dt="2022-05-25T20:26:09.796" v="361" actId="1076"/>
        <pc:sldMkLst>
          <pc:docMk/>
          <pc:sldMk cId="3701403444" sldId="335"/>
        </pc:sldMkLst>
      </pc:sldChg>
      <pc:sldChg chg="addSp modSp mod">
        <pc:chgData name="Rose Yanke" userId="9bed43ea-5b8f-40fe-a336-4ebc997c1e7d" providerId="ADAL" clId="{734F093A-5678-43F9-8E50-62F5089B6794}" dt="2022-05-25T20:20:07.436" v="295" actId="404"/>
        <pc:sldMkLst>
          <pc:docMk/>
          <pc:sldMk cId="3785851487" sldId="338"/>
        </pc:sldMkLst>
      </pc:sldChg>
      <pc:sldChg chg="addSp modSp mod">
        <pc:chgData name="Rose Yanke" userId="9bed43ea-5b8f-40fe-a336-4ebc997c1e7d" providerId="ADAL" clId="{734F093A-5678-43F9-8E50-62F5089B6794}" dt="2022-05-25T20:27:14.204" v="374" actId="14100"/>
        <pc:sldMkLst>
          <pc:docMk/>
          <pc:sldMk cId="2955969486" sldId="339"/>
        </pc:sldMkLst>
      </pc:sldChg>
      <pc:sldChg chg="addSp modSp mod">
        <pc:chgData name="Rose Yanke" userId="9bed43ea-5b8f-40fe-a336-4ebc997c1e7d" providerId="ADAL" clId="{734F093A-5678-43F9-8E50-62F5089B6794}" dt="2022-05-25T20:05:52.948" v="100" actId="113"/>
        <pc:sldMkLst>
          <pc:docMk/>
          <pc:sldMk cId="145409978" sldId="340"/>
        </pc:sldMkLst>
      </pc:sldChg>
      <pc:sldChg chg="addSp modSp mod">
        <pc:chgData name="Rose Yanke" userId="9bed43ea-5b8f-40fe-a336-4ebc997c1e7d" providerId="ADAL" clId="{734F093A-5678-43F9-8E50-62F5089B6794}" dt="2022-05-25T20:09:42.987" v="170" actId="20577"/>
        <pc:sldMkLst>
          <pc:docMk/>
          <pc:sldMk cId="1126962969" sldId="341"/>
        </pc:sldMkLst>
      </pc:sldChg>
      <pc:sldChg chg="addSp delSp modSp mod">
        <pc:chgData name="Rose Yanke" userId="9bed43ea-5b8f-40fe-a336-4ebc997c1e7d" providerId="ADAL" clId="{734F093A-5678-43F9-8E50-62F5089B6794}" dt="2022-05-25T20:14:03.067" v="226" actId="20577"/>
        <pc:sldMkLst>
          <pc:docMk/>
          <pc:sldMk cId="595637151" sldId="342"/>
        </pc:sldMkLst>
      </pc:sldChg>
      <pc:sldChg chg="addSp modSp mod">
        <pc:chgData name="Rose Yanke" userId="9bed43ea-5b8f-40fe-a336-4ebc997c1e7d" providerId="ADAL" clId="{734F093A-5678-43F9-8E50-62F5089B6794}" dt="2022-05-25T20:28:22.816" v="383" actId="1076"/>
        <pc:sldMkLst>
          <pc:docMk/>
          <pc:sldMk cId="608959445" sldId="343"/>
        </pc:sldMkLst>
      </pc:sldChg>
      <pc:sldChg chg="addSp modSp mod">
        <pc:chgData name="Rose Yanke" userId="9bed43ea-5b8f-40fe-a336-4ebc997c1e7d" providerId="ADAL" clId="{734F093A-5678-43F9-8E50-62F5089B6794}" dt="2022-05-25T20:29:52.840" v="399"/>
        <pc:sldMkLst>
          <pc:docMk/>
          <pc:sldMk cId="1394888629" sldId="344"/>
        </pc:sldMkLst>
      </pc:sldChg>
      <pc:sldChg chg="addSp modSp mod">
        <pc:chgData name="Rose Yanke" userId="9bed43ea-5b8f-40fe-a336-4ebc997c1e7d" providerId="ADAL" clId="{734F093A-5678-43F9-8E50-62F5089B6794}" dt="2022-05-25T20:30:19.288" v="406" actId="14100"/>
        <pc:sldMkLst>
          <pc:docMk/>
          <pc:sldMk cId="382325161" sldId="345"/>
        </pc:sldMkLst>
      </pc:sldChg>
      <pc:sldChg chg="addSp modSp mod">
        <pc:chgData name="Rose Yanke" userId="9bed43ea-5b8f-40fe-a336-4ebc997c1e7d" providerId="ADAL" clId="{734F093A-5678-43F9-8E50-62F5089B6794}" dt="2022-05-25T20:28:55.237" v="389" actId="1076"/>
        <pc:sldMkLst>
          <pc:docMk/>
          <pc:sldMk cId="116875" sldId="346"/>
        </pc:sldMkLst>
      </pc:sldChg>
      <pc:sldChg chg="addSp modSp mod">
        <pc:chgData name="Rose Yanke" userId="9bed43ea-5b8f-40fe-a336-4ebc997c1e7d" providerId="ADAL" clId="{734F093A-5678-43F9-8E50-62F5089B6794}" dt="2022-05-25T20:11:12.202" v="193" actId="15"/>
        <pc:sldMkLst>
          <pc:docMk/>
          <pc:sldMk cId="2416839535" sldId="347"/>
        </pc:sldMkLst>
      </pc:sldChg>
      <pc:sldChg chg="addSp delSp modSp mod">
        <pc:chgData name="Rose Yanke" userId="9bed43ea-5b8f-40fe-a336-4ebc997c1e7d" providerId="ADAL" clId="{734F093A-5678-43F9-8E50-62F5089B6794}" dt="2022-05-25T20:12:49.179" v="212" actId="14100"/>
        <pc:sldMkLst>
          <pc:docMk/>
          <pc:sldMk cId="902789832" sldId="410"/>
        </pc:sldMkLst>
      </pc:sldChg>
      <pc:sldChg chg="addSp modSp mod">
        <pc:chgData name="Rose Yanke" userId="9bed43ea-5b8f-40fe-a336-4ebc997c1e7d" providerId="ADAL" clId="{734F093A-5678-43F9-8E50-62F5089B6794}" dt="2022-05-25T20:14:53.770" v="235" actId="1076"/>
        <pc:sldMkLst>
          <pc:docMk/>
          <pc:sldMk cId="838724720" sldId="411"/>
        </pc:sldMkLst>
      </pc:sldChg>
      <pc:sldMasterChg chg="delSp modSp mod modSldLayout">
        <pc:chgData name="Rose Yanke" userId="9bed43ea-5b8f-40fe-a336-4ebc997c1e7d" providerId="ADAL" clId="{734F093A-5678-43F9-8E50-62F5089B6794}" dt="2022-05-25T19:27:18.059" v="16" actId="21"/>
        <pc:sldMasterMkLst>
          <pc:docMk/>
          <pc:sldMasterMk cId="1699897461" sldId="2147483673"/>
        </pc:sldMasterMkLst>
        <pc:sldLayoutChg chg="modSp mod">
          <pc:chgData name="Rose Yanke" userId="9bed43ea-5b8f-40fe-a336-4ebc997c1e7d" providerId="ADAL" clId="{734F093A-5678-43F9-8E50-62F5089B6794}" dt="2022-05-25T19:27:05.716" v="14" actId="14100"/>
          <pc:sldLayoutMkLst>
            <pc:docMk/>
            <pc:sldMasterMk cId="1699897461" sldId="2147483673"/>
            <pc:sldLayoutMk cId="3722193792" sldId="2147483675"/>
          </pc:sldLayoutMkLst>
        </pc:sldLayoutChg>
      </pc:sldMasterChg>
    </pc:docChg>
  </pc:docChgLst>
  <pc:docChgLst>
    <pc:chgData name="Adams, Victoria (MMA)" userId="ff214ba3-4840-4388-9dbe-2cbaa2a79559" providerId="ADAL" clId="{8DC075F9-5D5A-45BF-82DD-21CA7C7B6046}"/>
    <pc:docChg chg="modSld">
      <pc:chgData name="Adams, Victoria (MMA)" userId="ff214ba3-4840-4388-9dbe-2cbaa2a79559" providerId="ADAL" clId="{8DC075F9-5D5A-45BF-82DD-21CA7C7B6046}" dt="2025-03-27T16:04:23.622" v="90" actId="1076"/>
      <pc:docMkLst>
        <pc:docMk/>
      </pc:docMkLst>
      <pc:sldChg chg="modSp mod">
        <pc:chgData name="Adams, Victoria (MMA)" userId="ff214ba3-4840-4388-9dbe-2cbaa2a79559" providerId="ADAL" clId="{8DC075F9-5D5A-45BF-82DD-21CA7C7B6046}" dt="2025-03-27T15:53:34.156" v="3" actId="13926"/>
        <pc:sldMkLst>
          <pc:docMk/>
          <pc:sldMk cId="2016565047" sldId="256"/>
        </pc:sldMkLst>
        <pc:spChg chg="mod">
          <ac:chgData name="Adams, Victoria (MMA)" userId="ff214ba3-4840-4388-9dbe-2cbaa2a79559" providerId="ADAL" clId="{8DC075F9-5D5A-45BF-82DD-21CA7C7B6046}" dt="2025-03-27T15:53:34.156" v="3" actId="13926"/>
          <ac:spMkLst>
            <pc:docMk/>
            <pc:sldMk cId="2016565047" sldId="256"/>
            <ac:spMk id="3" creationId="{2D9DC6A5-EC9A-4E21-BB4E-16C8C5A6D2C3}"/>
          </ac:spMkLst>
        </pc:spChg>
      </pc:sldChg>
      <pc:sldChg chg="modSp mod">
        <pc:chgData name="Adams, Victoria (MMA)" userId="ff214ba3-4840-4388-9dbe-2cbaa2a79559" providerId="ADAL" clId="{8DC075F9-5D5A-45BF-82DD-21CA7C7B6046}" dt="2025-03-27T15:54:12.281" v="23" actId="20577"/>
        <pc:sldMkLst>
          <pc:docMk/>
          <pc:sldMk cId="278213026" sldId="318"/>
        </pc:sldMkLst>
        <pc:spChg chg="mod">
          <ac:chgData name="Adams, Victoria (MMA)" userId="ff214ba3-4840-4388-9dbe-2cbaa2a79559" providerId="ADAL" clId="{8DC075F9-5D5A-45BF-82DD-21CA7C7B6046}" dt="2025-03-27T15:54:12.281" v="23" actId="20577"/>
          <ac:spMkLst>
            <pc:docMk/>
            <pc:sldMk cId="278213026" sldId="318"/>
            <ac:spMk id="9" creationId="{EB9DD0DA-4D1C-425B-8ED2-BB9F03AC8D16}"/>
          </ac:spMkLst>
        </pc:spChg>
        <pc:graphicFrameChg chg="modGraphic">
          <ac:chgData name="Adams, Victoria (MMA)" userId="ff214ba3-4840-4388-9dbe-2cbaa2a79559" providerId="ADAL" clId="{8DC075F9-5D5A-45BF-82DD-21CA7C7B6046}" dt="2025-03-27T15:53:57.286" v="9" actId="20577"/>
          <ac:graphicFrameMkLst>
            <pc:docMk/>
            <pc:sldMk cId="278213026" sldId="318"/>
            <ac:graphicFrameMk id="5" creationId="{12C3620F-84C6-4E1B-8B41-604250F69F0A}"/>
          </ac:graphicFrameMkLst>
        </pc:graphicFrameChg>
      </pc:sldChg>
      <pc:sldChg chg="modSp mod">
        <pc:chgData name="Adams, Victoria (MMA)" userId="ff214ba3-4840-4388-9dbe-2cbaa2a79559" providerId="ADAL" clId="{8DC075F9-5D5A-45BF-82DD-21CA7C7B6046}" dt="2025-03-27T15:53:27.745" v="2" actId="13926"/>
        <pc:sldMkLst>
          <pc:docMk/>
          <pc:sldMk cId="3701895892" sldId="326"/>
        </pc:sldMkLst>
        <pc:spChg chg="mod">
          <ac:chgData name="Adams, Victoria (MMA)" userId="ff214ba3-4840-4388-9dbe-2cbaa2a79559" providerId="ADAL" clId="{8DC075F9-5D5A-45BF-82DD-21CA7C7B6046}" dt="2025-03-27T15:53:27.745" v="2" actId="13926"/>
          <ac:spMkLst>
            <pc:docMk/>
            <pc:sldMk cId="3701895892" sldId="326"/>
            <ac:spMk id="4" creationId="{6813AFA9-F540-46E3-BF7E-3F4985291B9B}"/>
          </ac:spMkLst>
        </pc:spChg>
      </pc:sldChg>
      <pc:sldChg chg="modSp mod">
        <pc:chgData name="Adams, Victoria (MMA)" userId="ff214ba3-4840-4388-9dbe-2cbaa2a79559" providerId="ADAL" clId="{8DC075F9-5D5A-45BF-82DD-21CA7C7B6046}" dt="2025-03-27T15:55:53.944" v="55" actId="20577"/>
        <pc:sldMkLst>
          <pc:docMk/>
          <pc:sldMk cId="3785851487" sldId="338"/>
        </pc:sldMkLst>
        <pc:graphicFrameChg chg="modGraphic">
          <ac:chgData name="Adams, Victoria (MMA)" userId="ff214ba3-4840-4388-9dbe-2cbaa2a79559" providerId="ADAL" clId="{8DC075F9-5D5A-45BF-82DD-21CA7C7B6046}" dt="2025-03-27T15:55:53.944" v="55" actId="20577"/>
          <ac:graphicFrameMkLst>
            <pc:docMk/>
            <pc:sldMk cId="3785851487" sldId="338"/>
            <ac:graphicFrameMk id="5" creationId="{E873F761-8E73-4A15-AEFC-4C7467E9DE91}"/>
          </ac:graphicFrameMkLst>
        </pc:graphicFrameChg>
      </pc:sldChg>
      <pc:sldChg chg="modSp mod">
        <pc:chgData name="Adams, Victoria (MMA)" userId="ff214ba3-4840-4388-9dbe-2cbaa2a79559" providerId="ADAL" clId="{8DC075F9-5D5A-45BF-82DD-21CA7C7B6046}" dt="2025-03-27T15:56:22.728" v="56" actId="14100"/>
        <pc:sldMkLst>
          <pc:docMk/>
          <pc:sldMk cId="116875" sldId="346"/>
        </pc:sldMkLst>
        <pc:spChg chg="mod">
          <ac:chgData name="Adams, Victoria (MMA)" userId="ff214ba3-4840-4388-9dbe-2cbaa2a79559" providerId="ADAL" clId="{8DC075F9-5D5A-45BF-82DD-21CA7C7B6046}" dt="2025-03-27T15:56:22.728" v="56" actId="14100"/>
          <ac:spMkLst>
            <pc:docMk/>
            <pc:sldMk cId="116875" sldId="346"/>
            <ac:spMk id="5" creationId="{0F017B76-FCBB-43D7-AF33-565557B5D6D9}"/>
          </ac:spMkLst>
        </pc:spChg>
      </pc:sldChg>
      <pc:sldChg chg="modSp mod">
        <pc:chgData name="Adams, Victoria (MMA)" userId="ff214ba3-4840-4388-9dbe-2cbaa2a79559" providerId="ADAL" clId="{8DC075F9-5D5A-45BF-82DD-21CA7C7B6046}" dt="2025-03-27T16:04:23.622" v="90" actId="1076"/>
        <pc:sldMkLst>
          <pc:docMk/>
          <pc:sldMk cId="3111323966" sldId="2147480791"/>
        </pc:sldMkLst>
        <pc:spChg chg="mod">
          <ac:chgData name="Adams, Victoria (MMA)" userId="ff214ba3-4840-4388-9dbe-2cbaa2a79559" providerId="ADAL" clId="{8DC075F9-5D5A-45BF-82DD-21CA7C7B6046}" dt="2025-03-27T16:04:23.622" v="90" actId="1076"/>
          <ac:spMkLst>
            <pc:docMk/>
            <pc:sldMk cId="3111323966" sldId="2147480791"/>
            <ac:spMk id="3" creationId="{E52ECC2A-22D8-7EB9-493D-E6AABD658BB1}"/>
          </ac:spMkLst>
        </pc:spChg>
      </pc:sldChg>
    </pc:docChg>
  </pc:docChgLst>
  <pc:docChgLst>
    <pc:chgData name="Victoria Adams" userId="4b939df4-7bcd-4a08-945e-9b263eb4c2aa" providerId="ADAL" clId="{190106E6-C0EA-4D8C-9470-D77522235178}"/>
    <pc:docChg chg="modSld">
      <pc:chgData name="Victoria Adams" userId="4b939df4-7bcd-4a08-945e-9b263eb4c2aa" providerId="ADAL" clId="{190106E6-C0EA-4D8C-9470-D77522235178}" dt="2024-08-02T14:31:27.276" v="0" actId="1076"/>
      <pc:docMkLst>
        <pc:docMk/>
      </pc:docMkLst>
      <pc:sldChg chg="modSp mod">
        <pc:chgData name="Victoria Adams" userId="4b939df4-7bcd-4a08-945e-9b263eb4c2aa" providerId="ADAL" clId="{190106E6-C0EA-4D8C-9470-D77522235178}" dt="2024-08-02T14:31:27.276" v="0" actId="1076"/>
        <pc:sldMkLst>
          <pc:docMk/>
          <pc:sldMk cId="205457143" sldId="2147480792"/>
        </pc:sldMkLst>
      </pc:sldChg>
    </pc:docChg>
  </pc:docChgLst>
  <pc:docChgLst>
    <pc:chgData name="Close, Lauren (MMA)" userId="73651d98-99ab-4d73-a81d-e0af8268dce6" providerId="ADAL" clId="{3FAF41CF-A83A-4D9C-8259-E53E5B7ED89C}"/>
    <pc:docChg chg="custSel addSld delSld modSld sldOrd">
      <pc:chgData name="Close, Lauren (MMA)" userId="73651d98-99ab-4d73-a81d-e0af8268dce6" providerId="ADAL" clId="{3FAF41CF-A83A-4D9C-8259-E53E5B7ED89C}" dt="2025-05-23T13:19:32.108" v="16" actId="47"/>
      <pc:docMkLst>
        <pc:docMk/>
      </pc:docMkLst>
      <pc:sldChg chg="addSp delSp modSp add del mod ord">
        <pc:chgData name="Close, Lauren (MMA)" userId="73651d98-99ab-4d73-a81d-e0af8268dce6" providerId="ADAL" clId="{3FAF41CF-A83A-4D9C-8259-E53E5B7ED89C}" dt="2025-05-23T13:19:32.108" v="16" actId="47"/>
        <pc:sldMkLst>
          <pc:docMk/>
          <pc:sldMk cId="3468635096" sldId="2147480812"/>
        </pc:sldMkLst>
        <pc:spChg chg="mod">
          <ac:chgData name="Close, Lauren (MMA)" userId="73651d98-99ab-4d73-a81d-e0af8268dce6" providerId="ADAL" clId="{3FAF41CF-A83A-4D9C-8259-E53E5B7ED89C}" dt="2025-05-23T13:19:08.335" v="15" actId="20577"/>
          <ac:spMkLst>
            <pc:docMk/>
            <pc:sldMk cId="3468635096" sldId="2147480812"/>
            <ac:spMk id="2" creationId="{4B98D3AD-7E90-3768-690C-E1D6740E1F5D}"/>
          </ac:spMkLst>
        </pc:spChg>
        <pc:spChg chg="del">
          <ac:chgData name="Close, Lauren (MMA)" userId="73651d98-99ab-4d73-a81d-e0af8268dce6" providerId="ADAL" clId="{3FAF41CF-A83A-4D9C-8259-E53E5B7ED89C}" dt="2025-05-23T13:19:03.408" v="3" actId="478"/>
          <ac:spMkLst>
            <pc:docMk/>
            <pc:sldMk cId="3468635096" sldId="2147480812"/>
            <ac:spMk id="3" creationId="{332F7273-5D55-D245-76E3-602186CFB476}"/>
          </ac:spMkLst>
        </pc:spChg>
        <pc:spChg chg="add mod">
          <ac:chgData name="Close, Lauren (MMA)" userId="73651d98-99ab-4d73-a81d-e0af8268dce6" providerId="ADAL" clId="{3FAF41CF-A83A-4D9C-8259-E53E5B7ED89C}" dt="2025-05-23T13:19:03.408" v="3" actId="478"/>
          <ac:spMkLst>
            <pc:docMk/>
            <pc:sldMk cId="3468635096" sldId="2147480812"/>
            <ac:spMk id="5" creationId="{D3D71454-0F62-88C5-9C13-537B192FC81B}"/>
          </ac:spMkLst>
        </pc:spChg>
      </pc:sldChg>
    </pc:docChg>
  </pc:docChgLst>
  <pc:docChgLst>
    <pc:chgData name="Larry" userId="f70f5c77-79eb-49da-b2f3-4b1a619dc513" providerId="ADAL" clId="{1CF5D148-F892-4C30-A5A8-164A53D5CF6B}"/>
    <pc:docChg chg="custSel modSld">
      <pc:chgData name="Larry" userId="f70f5c77-79eb-49da-b2f3-4b1a619dc513" providerId="ADAL" clId="{1CF5D148-F892-4C30-A5A8-164A53D5CF6B}" dt="2022-06-01T16:46:09.405" v="571" actId="20577"/>
      <pc:docMkLst>
        <pc:docMk/>
      </pc:docMkLst>
      <pc:sldChg chg="modNotesTx">
        <pc:chgData name="Larry" userId="f70f5c77-79eb-49da-b2f3-4b1a619dc513" providerId="ADAL" clId="{1CF5D148-F892-4C30-A5A8-164A53D5CF6B}" dt="2022-06-01T16:44:22.525" v="173" actId="20577"/>
        <pc:sldMkLst>
          <pc:docMk/>
          <pc:sldMk cId="278213026" sldId="318"/>
        </pc:sldMkLst>
      </pc:sldChg>
      <pc:sldChg chg="modNotesTx">
        <pc:chgData name="Larry" userId="f70f5c77-79eb-49da-b2f3-4b1a619dc513" providerId="ADAL" clId="{1CF5D148-F892-4C30-A5A8-164A53D5CF6B}" dt="2022-06-01T16:46:09.405" v="571" actId="20577"/>
        <pc:sldMkLst>
          <pc:docMk/>
          <pc:sldMk cId="595637151" sldId="342"/>
        </pc:sldMkLst>
      </pc:sldChg>
      <pc:sldChg chg="modSp mod">
        <pc:chgData name="Larry" userId="f70f5c77-79eb-49da-b2f3-4b1a619dc513" providerId="ADAL" clId="{1CF5D148-F892-4C30-A5A8-164A53D5CF6B}" dt="2022-06-01T13:26:27.153" v="6" actId="20577"/>
        <pc:sldMkLst>
          <pc:docMk/>
          <pc:sldMk cId="382325161" sldId="345"/>
        </pc:sldMkLst>
      </pc:sldChg>
    </pc:docChg>
  </pc:docChgLst>
  <pc:docChgLst>
    <pc:chgData name="Yasmeen Zoheir" userId="S::yzoheir@grahamco.com::e3df0149-be0f-42cf-99ef-9d26fbfae5f1" providerId="AD" clId="Web-{511D452F-2A0A-4FC4-84E0-F6A5D74D5121}"/>
    <pc:docChg chg="modSld">
      <pc:chgData name="Yasmeen Zoheir" userId="S::yzoheir@grahamco.com::e3df0149-be0f-42cf-99ef-9d26fbfae5f1" providerId="AD" clId="Web-{511D452F-2A0A-4FC4-84E0-F6A5D74D5121}" dt="2022-06-01T20:27:47.547" v="940"/>
      <pc:docMkLst>
        <pc:docMk/>
      </pc:docMkLst>
      <pc:sldChg chg="modSp">
        <pc:chgData name="Yasmeen Zoheir" userId="S::yzoheir@grahamco.com::e3df0149-be0f-42cf-99ef-9d26fbfae5f1" providerId="AD" clId="Web-{511D452F-2A0A-4FC4-84E0-F6A5D74D5121}" dt="2022-06-01T20:27:47.547" v="940"/>
        <pc:sldMkLst>
          <pc:docMk/>
          <pc:sldMk cId="3785851487" sldId="338"/>
        </pc:sldMkLst>
      </pc:sldChg>
    </pc:docChg>
  </pc:docChgLst>
  <pc:docChgLst>
    <pc:chgData name="Doug Easlick" userId="S::deaslick@grahamco.com::b6b12188-f591-461f-bc79-f253f29fcb14" providerId="AD" clId="Web-{11BA7421-002C-4CB1-A763-B81D7244A770}"/>
    <pc:docChg chg="addSld modSld">
      <pc:chgData name="Doug Easlick" userId="S::deaslick@grahamco.com::b6b12188-f591-461f-bc79-f253f29fcb14" providerId="AD" clId="Web-{11BA7421-002C-4CB1-A763-B81D7244A770}" dt="2022-05-26T14:22:03.545" v="7"/>
      <pc:docMkLst>
        <pc:docMk/>
      </pc:docMkLst>
      <pc:sldChg chg="addSp delSp modSp">
        <pc:chgData name="Doug Easlick" userId="S::deaslick@grahamco.com::b6b12188-f591-461f-bc79-f253f29fcb14" providerId="AD" clId="Web-{11BA7421-002C-4CB1-A763-B81D7244A770}" dt="2022-05-26T14:21:51.498" v="6"/>
        <pc:sldMkLst>
          <pc:docMk/>
          <pc:sldMk cId="3701403444" sldId="335"/>
        </pc:sldMkLst>
      </pc:sldChg>
      <pc:sldChg chg="new">
        <pc:chgData name="Doug Easlick" userId="S::deaslick@grahamco.com::b6b12188-f591-461f-bc79-f253f29fcb14" providerId="AD" clId="Web-{11BA7421-002C-4CB1-A763-B81D7244A770}" dt="2022-05-26T14:22:03.545" v="7"/>
        <pc:sldMkLst>
          <pc:docMk/>
          <pc:sldMk cId="2933401858" sldId="412"/>
        </pc:sldMkLst>
      </pc:sldChg>
    </pc:docChg>
  </pc:docChgLst>
  <pc:docChgLst>
    <pc:chgData name="Doug Easlick" userId="S::deaslick@grahamco.com::b6b12188-f591-461f-bc79-f253f29fcb14" providerId="AD" clId="Web-{46C2F3EA-17EA-46FE-8EB8-A66AFD97788D}"/>
    <pc:docChg chg="modSld">
      <pc:chgData name="Doug Easlick" userId="S::deaslick@grahamco.com::b6b12188-f591-461f-bc79-f253f29fcb14" providerId="AD" clId="Web-{46C2F3EA-17EA-46FE-8EB8-A66AFD97788D}" dt="2022-05-26T12:56:48.668" v="2" actId="20577"/>
      <pc:docMkLst>
        <pc:docMk/>
      </pc:docMkLst>
      <pc:sldChg chg="modSp">
        <pc:chgData name="Doug Easlick" userId="S::deaslick@grahamco.com::b6b12188-f591-461f-bc79-f253f29fcb14" providerId="AD" clId="Web-{46C2F3EA-17EA-46FE-8EB8-A66AFD97788D}" dt="2022-05-26T12:56:48.668" v="2" actId="20577"/>
        <pc:sldMkLst>
          <pc:docMk/>
          <pc:sldMk cId="3701403444" sldId="335"/>
        </pc:sldMkLst>
      </pc:sldChg>
    </pc:docChg>
  </pc:docChgLst>
  <pc:docChgLst>
    <pc:chgData name="Victoria Adams" userId="S::vadams@grahamco.com::4b939df4-7bcd-4a08-945e-9b263eb4c2aa" providerId="AD" clId="Web-{52883F97-D297-07FB-7243-66E1A7CE425A}"/>
    <pc:docChg chg="modSld">
      <pc:chgData name="Victoria Adams" userId="S::vadams@grahamco.com::4b939df4-7bcd-4a08-945e-9b263eb4c2aa" providerId="AD" clId="Web-{52883F97-D297-07FB-7243-66E1A7CE425A}" dt="2022-05-26T19:45:55.695" v="99"/>
      <pc:docMkLst>
        <pc:docMk/>
      </pc:docMkLst>
      <pc:sldChg chg="modSp">
        <pc:chgData name="Victoria Adams" userId="S::vadams@grahamco.com::4b939df4-7bcd-4a08-945e-9b263eb4c2aa" providerId="AD" clId="Web-{52883F97-D297-07FB-7243-66E1A7CE425A}" dt="2022-05-26T19:16:56.920" v="40" actId="20577"/>
        <pc:sldMkLst>
          <pc:docMk/>
          <pc:sldMk cId="3701895892" sldId="326"/>
        </pc:sldMkLst>
      </pc:sldChg>
      <pc:sldChg chg="modSp">
        <pc:chgData name="Victoria Adams" userId="S::vadams@grahamco.com::4b939df4-7bcd-4a08-945e-9b263eb4c2aa" providerId="AD" clId="Web-{52883F97-D297-07FB-7243-66E1A7CE425A}" dt="2022-05-26T19:45:55.695" v="99"/>
        <pc:sldMkLst>
          <pc:docMk/>
          <pc:sldMk cId="3605133314" sldId="332"/>
        </pc:sldMkLst>
      </pc:sldChg>
      <pc:sldChg chg="modSp">
        <pc:chgData name="Victoria Adams" userId="S::vadams@grahamco.com::4b939df4-7bcd-4a08-945e-9b263eb4c2aa" providerId="AD" clId="Web-{52883F97-D297-07FB-7243-66E1A7CE425A}" dt="2022-05-26T19:24:39.670" v="45" actId="20577"/>
        <pc:sldMkLst>
          <pc:docMk/>
          <pc:sldMk cId="1126962969" sldId="341"/>
        </pc:sldMkLst>
      </pc:sldChg>
    </pc:docChg>
  </pc:docChgLst>
  <pc:docChgLst>
    <pc:chgData name="Lauren Close" userId="f38562b5-f7e8-430e-917d-683c5229e35c" providerId="ADAL" clId="{462E20A3-E1A7-46B2-90CA-D0A6027A20B7}"/>
    <pc:docChg chg="undo custSel addSld delSld modSld">
      <pc:chgData name="Lauren Close" userId="f38562b5-f7e8-430e-917d-683c5229e35c" providerId="ADAL" clId="{462E20A3-E1A7-46B2-90CA-D0A6027A20B7}" dt="2023-05-25T14:52:13.170" v="493" actId="6549"/>
      <pc:docMkLst>
        <pc:docMk/>
      </pc:docMkLst>
      <pc:sldChg chg="modSp mod">
        <pc:chgData name="Lauren Close" userId="f38562b5-f7e8-430e-917d-683c5229e35c" providerId="ADAL" clId="{462E20A3-E1A7-46B2-90CA-D0A6027A20B7}" dt="2023-05-09T13:38:16.223" v="52" actId="20577"/>
        <pc:sldMkLst>
          <pc:docMk/>
          <pc:sldMk cId="2016565047" sldId="256"/>
        </pc:sldMkLst>
      </pc:sldChg>
      <pc:sldChg chg="modSp mod">
        <pc:chgData name="Lauren Close" userId="f38562b5-f7e8-430e-917d-683c5229e35c" providerId="ADAL" clId="{462E20A3-E1A7-46B2-90CA-D0A6027A20B7}" dt="2023-05-19T14:31:03.094" v="261" actId="20577"/>
        <pc:sldMkLst>
          <pc:docMk/>
          <pc:sldMk cId="554766639" sldId="311"/>
        </pc:sldMkLst>
      </pc:sldChg>
      <pc:sldChg chg="modSp mod">
        <pc:chgData name="Lauren Close" userId="f38562b5-f7e8-430e-917d-683c5229e35c" providerId="ADAL" clId="{462E20A3-E1A7-46B2-90CA-D0A6027A20B7}" dt="2023-05-19T14:19:55.625" v="150" actId="12"/>
        <pc:sldMkLst>
          <pc:docMk/>
          <pc:sldMk cId="2404074079" sldId="314"/>
        </pc:sldMkLst>
      </pc:sldChg>
      <pc:sldChg chg="modSp mod">
        <pc:chgData name="Lauren Close" userId="f38562b5-f7e8-430e-917d-683c5229e35c" providerId="ADAL" clId="{462E20A3-E1A7-46B2-90CA-D0A6027A20B7}" dt="2023-05-19T14:24:08.047" v="182" actId="33524"/>
        <pc:sldMkLst>
          <pc:docMk/>
          <pc:sldMk cId="278213026" sldId="318"/>
        </pc:sldMkLst>
      </pc:sldChg>
      <pc:sldChg chg="modSp mod">
        <pc:chgData name="Lauren Close" userId="f38562b5-f7e8-430e-917d-683c5229e35c" providerId="ADAL" clId="{462E20A3-E1A7-46B2-90CA-D0A6027A20B7}" dt="2023-05-09T13:38:47.263" v="68" actId="20577"/>
        <pc:sldMkLst>
          <pc:docMk/>
          <pc:sldMk cId="3701895892" sldId="326"/>
        </pc:sldMkLst>
      </pc:sldChg>
      <pc:sldChg chg="modSp mod">
        <pc:chgData name="Lauren Close" userId="f38562b5-f7e8-430e-917d-683c5229e35c" providerId="ADAL" clId="{462E20A3-E1A7-46B2-90CA-D0A6027A20B7}" dt="2023-05-19T14:25:48.385" v="228" actId="20577"/>
        <pc:sldMkLst>
          <pc:docMk/>
          <pc:sldMk cId="3605133314" sldId="332"/>
        </pc:sldMkLst>
      </pc:sldChg>
      <pc:sldChg chg="modSp mod">
        <pc:chgData name="Lauren Close" userId="f38562b5-f7e8-430e-917d-683c5229e35c" providerId="ADAL" clId="{462E20A3-E1A7-46B2-90CA-D0A6027A20B7}" dt="2023-05-19T14:25:01.931" v="220" actId="20577"/>
        <pc:sldMkLst>
          <pc:docMk/>
          <pc:sldMk cId="3785851487" sldId="338"/>
        </pc:sldMkLst>
      </pc:sldChg>
      <pc:sldChg chg="mod modShow">
        <pc:chgData name="Lauren Close" userId="f38562b5-f7e8-430e-917d-683c5229e35c" providerId="ADAL" clId="{462E20A3-E1A7-46B2-90CA-D0A6027A20B7}" dt="2023-05-19T14:16:07.677" v="80" actId="729"/>
        <pc:sldMkLst>
          <pc:docMk/>
          <pc:sldMk cId="145409978" sldId="340"/>
        </pc:sldMkLst>
      </pc:sldChg>
      <pc:sldChg chg="modSp mod">
        <pc:chgData name="Lauren Close" userId="f38562b5-f7e8-430e-917d-683c5229e35c" providerId="ADAL" clId="{462E20A3-E1A7-46B2-90CA-D0A6027A20B7}" dt="2023-05-19T14:26:29.283" v="231"/>
        <pc:sldMkLst>
          <pc:docMk/>
          <pc:sldMk cId="116875" sldId="346"/>
        </pc:sldMkLst>
      </pc:sldChg>
      <pc:sldChg chg="modSp mod">
        <pc:chgData name="Lauren Close" userId="f38562b5-f7e8-430e-917d-683c5229e35c" providerId="ADAL" clId="{462E20A3-E1A7-46B2-90CA-D0A6027A20B7}" dt="2023-05-19T14:21:18.738" v="156" actId="20577"/>
        <pc:sldMkLst>
          <pc:docMk/>
          <pc:sldMk cId="2416839535" sldId="347"/>
        </pc:sldMkLst>
      </pc:sldChg>
      <pc:sldChg chg="addSp delSp modSp new mod">
        <pc:chgData name="Lauren Close" userId="f38562b5-f7e8-430e-917d-683c5229e35c" providerId="ADAL" clId="{462E20A3-E1A7-46B2-90CA-D0A6027A20B7}" dt="2023-05-25T14:52:13.170" v="493" actId="6549"/>
        <pc:sldMkLst>
          <pc:docMk/>
          <pc:sldMk cId="909362419" sldId="420"/>
        </pc:sldMkLst>
      </pc:sldChg>
      <pc:sldChg chg="add del">
        <pc:chgData name="Lauren Close" userId="f38562b5-f7e8-430e-917d-683c5229e35c" providerId="ADAL" clId="{462E20A3-E1A7-46B2-90CA-D0A6027A20B7}" dt="2023-05-24T18:00:13.396" v="264"/>
        <pc:sldMkLst>
          <pc:docMk/>
          <pc:sldMk cId="789829368" sldId="421"/>
        </pc:sldMkLst>
      </pc:sldChg>
      <pc:sldChg chg="add del">
        <pc:chgData name="Lauren Close" userId="f38562b5-f7e8-430e-917d-683c5229e35c" providerId="ADAL" clId="{462E20A3-E1A7-46B2-90CA-D0A6027A20B7}" dt="2023-05-24T18:00:33.574" v="266"/>
        <pc:sldMkLst>
          <pc:docMk/>
          <pc:sldMk cId="2775799277" sldId="421"/>
        </pc:sldMkLst>
      </pc:sldChg>
    </pc:docChg>
  </pc:docChgLst>
  <pc:docChgLst>
    <pc:chgData name="Larry Lewis" userId="f70f5c77-79eb-49da-b2f3-4b1a619dc513" providerId="ADAL" clId="{1CF5D148-F892-4C30-A5A8-164A53D5CF6B}"/>
    <pc:docChg chg="undo redo custSel addSld delSld modSld sldOrd">
      <pc:chgData name="Larry Lewis" userId="f70f5c77-79eb-49da-b2f3-4b1a619dc513" providerId="ADAL" clId="{1CF5D148-F892-4C30-A5A8-164A53D5CF6B}" dt="2022-05-25T18:00:43.897" v="1312"/>
      <pc:docMkLst>
        <pc:docMk/>
      </pc:docMkLst>
      <pc:sldChg chg="modSp mod">
        <pc:chgData name="Larry Lewis" userId="f70f5c77-79eb-49da-b2f3-4b1a619dc513" providerId="ADAL" clId="{1CF5D148-F892-4C30-A5A8-164A53D5CF6B}" dt="2022-05-25T17:34:23.859" v="3" actId="20577"/>
        <pc:sldMkLst>
          <pc:docMk/>
          <pc:sldMk cId="2963010084" sldId="310"/>
        </pc:sldMkLst>
      </pc:sldChg>
      <pc:sldChg chg="addSp delSp add del mod">
        <pc:chgData name="Larry Lewis" userId="f70f5c77-79eb-49da-b2f3-4b1a619dc513" providerId="ADAL" clId="{1CF5D148-F892-4C30-A5A8-164A53D5CF6B}" dt="2022-05-25T18:00:43.372" v="1311" actId="47"/>
        <pc:sldMkLst>
          <pc:docMk/>
          <pc:sldMk cId="2362850840" sldId="317"/>
        </pc:sldMkLst>
      </pc:sldChg>
      <pc:sldChg chg="modSp mod">
        <pc:chgData name="Larry Lewis" userId="f70f5c77-79eb-49da-b2f3-4b1a619dc513" providerId="ADAL" clId="{1CF5D148-F892-4C30-A5A8-164A53D5CF6B}" dt="2022-05-25T17:39:20.787" v="160" actId="1076"/>
        <pc:sldMkLst>
          <pc:docMk/>
          <pc:sldMk cId="278213026" sldId="318"/>
        </pc:sldMkLst>
      </pc:sldChg>
      <pc:sldChg chg="modSp mod">
        <pc:chgData name="Larry Lewis" userId="f70f5c77-79eb-49da-b2f3-4b1a619dc513" providerId="ADAL" clId="{1CF5D148-F892-4C30-A5A8-164A53D5CF6B}" dt="2022-05-25T17:38:05.172" v="63" actId="207"/>
        <pc:sldMkLst>
          <pc:docMk/>
          <pc:sldMk cId="586685624" sldId="320"/>
        </pc:sldMkLst>
      </pc:sldChg>
      <pc:sldChg chg="modSp mod">
        <pc:chgData name="Larry Lewis" userId="f70f5c77-79eb-49da-b2f3-4b1a619dc513" providerId="ADAL" clId="{1CF5D148-F892-4C30-A5A8-164A53D5CF6B}" dt="2022-05-25T17:41:38.676" v="249" actId="14100"/>
        <pc:sldMkLst>
          <pc:docMk/>
          <pc:sldMk cId="1742406906" sldId="334"/>
        </pc:sldMkLst>
      </pc:sldChg>
      <pc:sldChg chg="modSp mod">
        <pc:chgData name="Larry Lewis" userId="f70f5c77-79eb-49da-b2f3-4b1a619dc513" providerId="ADAL" clId="{1CF5D148-F892-4C30-A5A8-164A53D5CF6B}" dt="2022-05-25T17:41:09.887" v="247" actId="20577"/>
        <pc:sldMkLst>
          <pc:docMk/>
          <pc:sldMk cId="3701403444" sldId="335"/>
        </pc:sldMkLst>
      </pc:sldChg>
      <pc:sldChg chg="modSp">
        <pc:chgData name="Larry Lewis" userId="f70f5c77-79eb-49da-b2f3-4b1a619dc513" providerId="ADAL" clId="{1CF5D148-F892-4C30-A5A8-164A53D5CF6B}" dt="2022-05-25T17:39:41.412" v="162"/>
        <pc:sldMkLst>
          <pc:docMk/>
          <pc:sldMk cId="3785851487" sldId="338"/>
        </pc:sldMkLst>
      </pc:sldChg>
      <pc:sldChg chg="modSp mod">
        <pc:chgData name="Larry Lewis" userId="f70f5c77-79eb-49da-b2f3-4b1a619dc513" providerId="ADAL" clId="{1CF5D148-F892-4C30-A5A8-164A53D5CF6B}" dt="2022-05-25T17:51:10.831" v="848" actId="6549"/>
        <pc:sldMkLst>
          <pc:docMk/>
          <pc:sldMk cId="2955969486" sldId="339"/>
        </pc:sldMkLst>
      </pc:sldChg>
      <pc:sldChg chg="ord">
        <pc:chgData name="Larry Lewis" userId="f70f5c77-79eb-49da-b2f3-4b1a619dc513" providerId="ADAL" clId="{1CF5D148-F892-4C30-A5A8-164A53D5CF6B}" dt="2022-05-25T17:34:05.092" v="1"/>
        <pc:sldMkLst>
          <pc:docMk/>
          <pc:sldMk cId="145409978" sldId="340"/>
        </pc:sldMkLst>
      </pc:sldChg>
      <pc:sldChg chg="modSp add mod">
        <pc:chgData name="Larry Lewis" userId="f70f5c77-79eb-49da-b2f3-4b1a619dc513" providerId="ADAL" clId="{1CF5D148-F892-4C30-A5A8-164A53D5CF6B}" dt="2022-05-25T17:36:20.958" v="27" actId="20577"/>
        <pc:sldMkLst>
          <pc:docMk/>
          <pc:sldMk cId="1126962969" sldId="341"/>
        </pc:sldMkLst>
      </pc:sldChg>
      <pc:sldChg chg="modSp add mod">
        <pc:chgData name="Larry Lewis" userId="f70f5c77-79eb-49da-b2f3-4b1a619dc513" providerId="ADAL" clId="{1CF5D148-F892-4C30-A5A8-164A53D5CF6B}" dt="2022-05-25T17:36:35.242" v="59" actId="14100"/>
        <pc:sldMkLst>
          <pc:docMk/>
          <pc:sldMk cId="595637151" sldId="342"/>
        </pc:sldMkLst>
      </pc:sldChg>
      <pc:sldChg chg="addSp delSp modSp add mod">
        <pc:chgData name="Larry Lewis" userId="f70f5c77-79eb-49da-b2f3-4b1a619dc513" providerId="ADAL" clId="{1CF5D148-F892-4C30-A5A8-164A53D5CF6B}" dt="2022-05-25T17:49:59.931" v="752" actId="1076"/>
        <pc:sldMkLst>
          <pc:docMk/>
          <pc:sldMk cId="608959445" sldId="343"/>
        </pc:sldMkLst>
      </pc:sldChg>
      <pc:sldChg chg="modSp add mod">
        <pc:chgData name="Larry Lewis" userId="f70f5c77-79eb-49da-b2f3-4b1a619dc513" providerId="ADAL" clId="{1CF5D148-F892-4C30-A5A8-164A53D5CF6B}" dt="2022-05-25T17:44:15.418" v="351" actId="20577"/>
        <pc:sldMkLst>
          <pc:docMk/>
          <pc:sldMk cId="1394888629" sldId="344"/>
        </pc:sldMkLst>
      </pc:sldChg>
      <pc:sldChg chg="modSp add mod">
        <pc:chgData name="Larry Lewis" userId="f70f5c77-79eb-49da-b2f3-4b1a619dc513" providerId="ADAL" clId="{1CF5D148-F892-4C30-A5A8-164A53D5CF6B}" dt="2022-05-25T17:46:41.890" v="663" actId="20577"/>
        <pc:sldMkLst>
          <pc:docMk/>
          <pc:sldMk cId="382325161" sldId="345"/>
        </pc:sldMkLst>
      </pc:sldChg>
      <pc:sldChg chg="addSp modSp add mod">
        <pc:chgData name="Larry Lewis" userId="f70f5c77-79eb-49da-b2f3-4b1a619dc513" providerId="ADAL" clId="{1CF5D148-F892-4C30-A5A8-164A53D5CF6B}" dt="2022-05-25T17:55:48.662" v="1298" actId="33524"/>
        <pc:sldMkLst>
          <pc:docMk/>
          <pc:sldMk cId="116875" sldId="346"/>
        </pc:sldMkLst>
      </pc:sldChg>
      <pc:sldChg chg="add del">
        <pc:chgData name="Larry Lewis" userId="f70f5c77-79eb-49da-b2f3-4b1a619dc513" providerId="ADAL" clId="{1CF5D148-F892-4C30-A5A8-164A53D5CF6B}" dt="2022-05-25T18:00:43.897" v="1312"/>
        <pc:sldMkLst>
          <pc:docMk/>
          <pc:sldMk cId="3672509453" sldId="406"/>
        </pc:sldMkLst>
      </pc:sldChg>
      <pc:sldChg chg="modSp add del mod">
        <pc:chgData name="Larry Lewis" userId="f70f5c77-79eb-49da-b2f3-4b1a619dc513" providerId="ADAL" clId="{1CF5D148-F892-4C30-A5A8-164A53D5CF6B}" dt="2022-05-25T18:00:43.897" v="1312"/>
        <pc:sldMkLst>
          <pc:docMk/>
          <pc:sldMk cId="910982302" sldId="407"/>
        </pc:sldMkLst>
      </pc:sldChg>
      <pc:sldChg chg="add del">
        <pc:chgData name="Larry Lewis" userId="f70f5c77-79eb-49da-b2f3-4b1a619dc513" providerId="ADAL" clId="{1CF5D148-F892-4C30-A5A8-164A53D5CF6B}" dt="2022-05-25T18:00:43.897" v="1312"/>
        <pc:sldMkLst>
          <pc:docMk/>
          <pc:sldMk cId="1410299934" sldId="408"/>
        </pc:sldMkLst>
      </pc:sldChg>
      <pc:sldChg chg="modSp add del mod">
        <pc:chgData name="Larry Lewis" userId="f70f5c77-79eb-49da-b2f3-4b1a619dc513" providerId="ADAL" clId="{1CF5D148-F892-4C30-A5A8-164A53D5CF6B}" dt="2022-05-25T18:00:43.897" v="1312"/>
        <pc:sldMkLst>
          <pc:docMk/>
          <pc:sldMk cId="2290163887" sldId="409"/>
        </pc:sldMkLst>
      </pc:sldChg>
      <pc:sldChg chg="add del">
        <pc:chgData name="Larry Lewis" userId="f70f5c77-79eb-49da-b2f3-4b1a619dc513" providerId="ADAL" clId="{1CF5D148-F892-4C30-A5A8-164A53D5CF6B}" dt="2022-05-25T18:00:43.897" v="1312"/>
        <pc:sldMkLst>
          <pc:docMk/>
          <pc:sldMk cId="902789832" sldId="410"/>
        </pc:sldMkLst>
      </pc:sldChg>
      <pc:sldChg chg="add del">
        <pc:chgData name="Larry Lewis" userId="f70f5c77-79eb-49da-b2f3-4b1a619dc513" providerId="ADAL" clId="{1CF5D148-F892-4C30-A5A8-164A53D5CF6B}" dt="2022-05-25T18:00:43.897" v="1312"/>
        <pc:sldMkLst>
          <pc:docMk/>
          <pc:sldMk cId="3481061330" sldId="411"/>
        </pc:sldMkLst>
      </pc:sldChg>
      <pc:sldChg chg="add del">
        <pc:chgData name="Larry Lewis" userId="f70f5c77-79eb-49da-b2f3-4b1a619dc513" providerId="ADAL" clId="{1CF5D148-F892-4C30-A5A8-164A53D5CF6B}" dt="2022-05-25T18:00:43.897" v="1312"/>
        <pc:sldMkLst>
          <pc:docMk/>
          <pc:sldMk cId="3555419161" sldId="4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2F1B3-D6F3-44BA-8805-224DB34A9687}"/>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3DD536A-5DF3-4DFC-949A-3A366DBB8ED8}"/>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46882E6-7335-4145-A6F7-2A9DA895D1F9}" type="datetimeFigureOut">
              <a:rPr lang="en-US" smtClean="0"/>
              <a:t>5/23/2025</a:t>
            </a:fld>
            <a:endParaRPr lang="en-US"/>
          </a:p>
        </p:txBody>
      </p:sp>
      <p:sp>
        <p:nvSpPr>
          <p:cNvPr id="4" name="Footer Placeholder 3">
            <a:extLst>
              <a:ext uri="{FF2B5EF4-FFF2-40B4-BE49-F238E27FC236}">
                <a16:creationId xmlns:a16="http://schemas.microsoft.com/office/drawing/2014/main" id="{294E7433-00DB-4F20-A1A4-16687AD55E5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1B211E-358B-42E7-B013-9888577BCF4F}"/>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8F56CDAE-1495-4126-A815-B4F5CDDAE758}" type="slidenum">
              <a:rPr lang="en-US" smtClean="0"/>
              <a:t>‹#›</a:t>
            </a:fld>
            <a:endParaRPr lang="en-US"/>
          </a:p>
        </p:txBody>
      </p:sp>
    </p:spTree>
    <p:extLst>
      <p:ext uri="{BB962C8B-B14F-4D97-AF65-F5344CB8AC3E}">
        <p14:creationId xmlns:p14="http://schemas.microsoft.com/office/powerpoint/2010/main" val="431996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B749430-3FCE-44CA-AA25-9CED3E83EF1F}" type="datetimeFigureOut">
              <a:rPr lang="en-US" smtClean="0"/>
              <a:t>5/23/2025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2813FAD-7B37-423C-8BCE-0173AAE815C4}" type="slidenum">
              <a:rPr lang="en-US" smtClean="0"/>
              <a:t>‹#›</a:t>
            </a:fld>
            <a:endParaRPr lang="en-US"/>
          </a:p>
        </p:txBody>
      </p:sp>
    </p:spTree>
    <p:extLst>
      <p:ext uri="{BB962C8B-B14F-4D97-AF65-F5344CB8AC3E}">
        <p14:creationId xmlns:p14="http://schemas.microsoft.com/office/powerpoint/2010/main" val="4191411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813FAD-7B37-423C-8BCE-0173AAE815C4}" type="slidenum">
              <a:rPr lang="en-US" smtClean="0"/>
              <a:t>1</a:t>
            </a:fld>
            <a:endParaRPr lang="en-US"/>
          </a:p>
        </p:txBody>
      </p:sp>
    </p:spTree>
    <p:extLst>
      <p:ext uri="{BB962C8B-B14F-4D97-AF65-F5344CB8AC3E}">
        <p14:creationId xmlns:p14="http://schemas.microsoft.com/office/powerpoint/2010/main" val="1799284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FAQ Talking Points. Step therapy, </a:t>
            </a:r>
            <a:r>
              <a:rPr lang="en-US" sz="1800" b="0" i="1" u="none" strike="noStrike" baseline="0" dirty="0">
                <a:solidFill>
                  <a:srgbClr val="000000"/>
                </a:solidFill>
                <a:latin typeface="Montserrat" panose="00000500000000000000" pitchFamily="2" charset="0"/>
              </a:rPr>
              <a:t>Exclusion </a:t>
            </a:r>
            <a:r>
              <a:rPr lang="en-US" sz="1800" b="0" i="0" u="none" strike="noStrike" baseline="0" dirty="0">
                <a:solidFill>
                  <a:srgbClr val="000000"/>
                </a:solidFill>
                <a:latin typeface="Montserrat" panose="00000500000000000000" pitchFamily="2" charset="0"/>
              </a:rPr>
              <a:t> of high cost brand drugs with clinically equivalent alternatives, </a:t>
            </a:r>
            <a:r>
              <a:rPr lang="en-US" sz="1800" b="0" i="1" u="none" strike="noStrike" baseline="0" dirty="0">
                <a:solidFill>
                  <a:srgbClr val="000000"/>
                </a:solidFill>
                <a:latin typeface="Montserrat" panose="00000500000000000000" pitchFamily="2" charset="0"/>
              </a:rPr>
              <a:t>Exclusion </a:t>
            </a:r>
            <a:r>
              <a:rPr lang="en-US" sz="1800" b="0" i="0" u="none" strike="noStrike" baseline="0" dirty="0">
                <a:solidFill>
                  <a:srgbClr val="000000"/>
                </a:solidFill>
                <a:latin typeface="Montserrat" panose="00000500000000000000" pitchFamily="2" charset="0"/>
              </a:rPr>
              <a:t> of high cost generics drugs with clinically equivalent , </a:t>
            </a:r>
            <a:r>
              <a:rPr lang="en-US" sz="1800" b="0" i="1" u="none" strike="noStrike" baseline="0" dirty="0">
                <a:solidFill>
                  <a:srgbClr val="000000"/>
                </a:solidFill>
                <a:latin typeface="Montserrat" panose="00000500000000000000" pitchFamily="2" charset="0"/>
              </a:rPr>
              <a:t>Up tiering </a:t>
            </a:r>
            <a:r>
              <a:rPr lang="en-US" sz="1800" b="0" i="0" u="none" strike="noStrike" baseline="0" dirty="0">
                <a:solidFill>
                  <a:srgbClr val="000000"/>
                </a:solidFill>
                <a:latin typeface="Montserrat" panose="00000500000000000000" pitchFamily="2" charset="0"/>
              </a:rPr>
              <a:t> of generic medications to non-preferred tier with lower cost alternatives, </a:t>
            </a:r>
            <a:r>
              <a:rPr lang="en-US" sz="1800" b="0" i="1" u="none" strike="noStrike" baseline="0" dirty="0">
                <a:solidFill>
                  <a:srgbClr val="000000"/>
                </a:solidFill>
                <a:latin typeface="Montserrat" panose="00000500000000000000" pitchFamily="2" charset="0"/>
              </a:rPr>
              <a:t>Exclusion </a:t>
            </a:r>
            <a:r>
              <a:rPr lang="en-US" sz="1800" b="0" i="0" u="none" strike="noStrike" baseline="0" dirty="0">
                <a:solidFill>
                  <a:srgbClr val="000000"/>
                </a:solidFill>
                <a:latin typeface="Montserrat" panose="00000500000000000000" pitchFamily="2" charset="0"/>
              </a:rPr>
              <a:t> of Branded products with direct generic alternatives, Opioid refill/days’ supply/morphine equivalent/long acting opioid restrictions.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Montserrat"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52813FAD-7B37-423C-8BCE-0173AAE815C4}" type="slidenum">
              <a:rPr lang="en-US" smtClean="0"/>
              <a:t>15</a:t>
            </a:fld>
            <a:endParaRPr lang="en-US"/>
          </a:p>
        </p:txBody>
      </p:sp>
    </p:spTree>
    <p:extLst>
      <p:ext uri="{BB962C8B-B14F-4D97-AF65-F5344CB8AC3E}">
        <p14:creationId xmlns:p14="http://schemas.microsoft.com/office/powerpoint/2010/main" val="62024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Specialty is mail order. Cannot go into actual Costco store. Membership not needed</a:t>
            </a:r>
          </a:p>
        </p:txBody>
      </p:sp>
      <p:sp>
        <p:nvSpPr>
          <p:cNvPr id="4" name="Slide Number Placeholder 3"/>
          <p:cNvSpPr>
            <a:spLocks noGrp="1"/>
          </p:cNvSpPr>
          <p:nvPr>
            <p:ph type="sldNum" sz="quarter" idx="5"/>
          </p:nvPr>
        </p:nvSpPr>
        <p:spPr/>
        <p:txBody>
          <a:bodyPr/>
          <a:lstStyle/>
          <a:p>
            <a:fld id="{52813FAD-7B37-423C-8BCE-0173AAE815C4}" type="slidenum">
              <a:rPr lang="en-US" smtClean="0"/>
              <a:t>17</a:t>
            </a:fld>
            <a:endParaRPr lang="en-US"/>
          </a:p>
        </p:txBody>
      </p:sp>
    </p:spTree>
    <p:extLst>
      <p:ext uri="{BB962C8B-B14F-4D97-AF65-F5344CB8AC3E}">
        <p14:creationId xmlns:p14="http://schemas.microsoft.com/office/powerpoint/2010/main" val="2004380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685983">
              <a:spcAft>
                <a:spcPts val="300"/>
              </a:spcAft>
              <a:buFont typeface="Arial" panose="020B0604020202020204" pitchFamily="34" charset="0"/>
              <a:buNone/>
              <a:defRPr/>
            </a:pPr>
            <a:r>
              <a:rPr lang="en-US"/>
              <a:t>For the PPO plans, you can gain care OON </a:t>
            </a:r>
            <a:r>
              <a:rPr lang="en-US" sz="1200">
                <a:solidFill>
                  <a:prstClr val="white"/>
                </a:solidFill>
                <a:latin typeface="CVS Health Sans"/>
                <a:ea typeface="Open Sans" panose="020B0606030504020204" pitchFamily="34" charset="0"/>
                <a:cs typeface="Open Sans" panose="020B0606030504020204" pitchFamily="34" charset="0"/>
              </a:rPr>
              <a:t>You may pay more when you get care from dentists who aren’t in the network but You may pay more and have to file your own claims.</a:t>
            </a:r>
          </a:p>
          <a:p>
            <a:endParaRPr lang="en-US"/>
          </a:p>
        </p:txBody>
      </p:sp>
      <p:sp>
        <p:nvSpPr>
          <p:cNvPr id="4" name="Slide Number Placeholder 3"/>
          <p:cNvSpPr>
            <a:spLocks noGrp="1"/>
          </p:cNvSpPr>
          <p:nvPr>
            <p:ph type="sldNum" sz="quarter" idx="5"/>
          </p:nvPr>
        </p:nvSpPr>
        <p:spPr/>
        <p:txBody>
          <a:bodyPr/>
          <a:lstStyle/>
          <a:p>
            <a:fld id="{52813FAD-7B37-423C-8BCE-0173AAE815C4}" type="slidenum">
              <a:rPr lang="en-US" smtClean="0"/>
              <a:t>19</a:t>
            </a:fld>
            <a:endParaRPr lang="en-US"/>
          </a:p>
        </p:txBody>
      </p:sp>
    </p:spTree>
    <p:extLst>
      <p:ext uri="{BB962C8B-B14F-4D97-AF65-F5344CB8AC3E}">
        <p14:creationId xmlns:p14="http://schemas.microsoft.com/office/powerpoint/2010/main" val="2233123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ID card</a:t>
            </a:r>
          </a:p>
        </p:txBody>
      </p:sp>
      <p:sp>
        <p:nvSpPr>
          <p:cNvPr id="4" name="Slide Number Placeholder 3"/>
          <p:cNvSpPr>
            <a:spLocks noGrp="1"/>
          </p:cNvSpPr>
          <p:nvPr>
            <p:ph type="sldNum" sz="quarter" idx="5"/>
          </p:nvPr>
        </p:nvSpPr>
        <p:spPr/>
        <p:txBody>
          <a:bodyPr/>
          <a:lstStyle/>
          <a:p>
            <a:fld id="{52813FAD-7B37-423C-8BCE-0173AAE815C4}" type="slidenum">
              <a:rPr lang="en-US" smtClean="0"/>
              <a:t>21</a:t>
            </a:fld>
            <a:endParaRPr lang="en-US"/>
          </a:p>
        </p:txBody>
      </p:sp>
    </p:spTree>
    <p:extLst>
      <p:ext uri="{BB962C8B-B14F-4D97-AF65-F5344CB8AC3E}">
        <p14:creationId xmlns:p14="http://schemas.microsoft.com/office/powerpoint/2010/main" val="11761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defTabSz="465887">
              <a:defRPr/>
            </a:pPr>
            <a:endParaRPr lang="en-US">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4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Flexible Spending Account are on Calendar year basis. So your plan will run from 1/1/2023 – 12/31/2023. Enrollment will occur at the end of this year.</a:t>
            </a:r>
          </a:p>
        </p:txBody>
      </p:sp>
      <p:sp>
        <p:nvSpPr>
          <p:cNvPr id="4" name="Slide Number Placeholder 3"/>
          <p:cNvSpPr>
            <a:spLocks noGrp="1"/>
          </p:cNvSpPr>
          <p:nvPr>
            <p:ph type="sldNum" sz="quarter" idx="5"/>
          </p:nvPr>
        </p:nvSpPr>
        <p:spPr/>
        <p:txBody>
          <a:bodyPr/>
          <a:lstStyle/>
          <a:p>
            <a:fld id="{52813FAD-7B37-423C-8BCE-0173AAE815C4}" type="slidenum">
              <a:rPr lang="en-US" smtClean="0"/>
              <a:t>23</a:t>
            </a:fld>
            <a:endParaRPr lang="en-US"/>
          </a:p>
        </p:txBody>
      </p:sp>
    </p:spTree>
    <p:extLst>
      <p:ext uri="{BB962C8B-B14F-4D97-AF65-F5344CB8AC3E}">
        <p14:creationId xmlns:p14="http://schemas.microsoft.com/office/powerpoint/2010/main" val="4062074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813FAD-7B37-423C-8BCE-0173AAE815C4}" type="slidenum">
              <a:rPr lang="en-US" smtClean="0"/>
              <a:t>26</a:t>
            </a:fld>
            <a:endParaRPr lang="en-US"/>
          </a:p>
        </p:txBody>
      </p:sp>
    </p:spTree>
    <p:extLst>
      <p:ext uri="{BB962C8B-B14F-4D97-AF65-F5344CB8AC3E}">
        <p14:creationId xmlns:p14="http://schemas.microsoft.com/office/powerpoint/2010/main" val="2637735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Employees have a choice between XX plan options.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prstClr val="black"/>
                </a:solidFill>
                <a:effectLst/>
                <a:uLnTx/>
                <a:uFillTx/>
                <a:latin typeface="Open Sans Light"/>
                <a:ea typeface="+mn-ea"/>
                <a:cs typeface="Open Sans Light"/>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prstClr val="black"/>
              </a:solidFill>
              <a:effectLst/>
              <a:uLnTx/>
              <a:uFillTx/>
              <a:latin typeface="Open Sans Light"/>
              <a:ea typeface="+mn-ea"/>
              <a:cs typeface="Open Sans Light"/>
            </a:endParaRPr>
          </a:p>
        </p:txBody>
      </p:sp>
    </p:spTree>
    <p:extLst>
      <p:ext uri="{BB962C8B-B14F-4D97-AF65-F5344CB8AC3E}">
        <p14:creationId xmlns:p14="http://schemas.microsoft.com/office/powerpoint/2010/main" val="2334454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defTabSz="342660" fontAlgn="base">
              <a:spcBef>
                <a:spcPts val="450"/>
              </a:spcBef>
              <a:buFont typeface="Arial" panose="020B0604020202020204" pitchFamily="34" charset="0"/>
              <a:buNone/>
            </a:pPr>
            <a:r>
              <a:rPr lang="en-US" sz="1200" dirty="0">
                <a:ea typeface="Open Sans"/>
                <a:cs typeface="Open Sans"/>
              </a:rPr>
              <a:t>$1,000 – no maximum stays per plan year, so long as admissions are separated by 30 days in a row. $50 per day thereafter, up to 365 days per year</a:t>
            </a:r>
            <a:endParaRPr lang="en-US" dirty="0">
              <a:ea typeface="Open Sans"/>
              <a:cs typeface="Open Sans"/>
            </a:endParaRP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29</a:t>
            </a:fld>
            <a:endParaRPr lang="en-US"/>
          </a:p>
        </p:txBody>
      </p:sp>
    </p:spTree>
    <p:extLst>
      <p:ext uri="{BB962C8B-B14F-4D97-AF65-F5344CB8AC3E}">
        <p14:creationId xmlns:p14="http://schemas.microsoft.com/office/powerpoint/2010/main" val="3390136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34266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00"/>
                </a:solidFill>
                <a:effectLst/>
                <a:uLnTx/>
                <a:uFillTx/>
                <a:latin typeface="CVS Health Sans Light" panose="020B0404020202020204" pitchFamily="34" charset="0"/>
                <a:ea typeface="Open Sans" panose="020B0606030504020204" pitchFamily="34" charset="0"/>
                <a:cs typeface="Open Sans" panose="020B0606030504020204" pitchFamily="34" charset="0"/>
              </a:rPr>
              <a:t>.</a:t>
            </a:r>
            <a:endParaRPr kumimoji="0" lang="en-US" sz="1200" b="0" i="0" u="none" strike="noStrike" kern="1200" cap="none" spc="0" normalizeH="0" baseline="0" noProof="0" dirty="0">
              <a:ln>
                <a:noFill/>
              </a:ln>
              <a:solidFill>
                <a:prstClr val="white"/>
              </a:solidFill>
              <a:effectLst/>
              <a:uLnTx/>
              <a:uFillTx/>
              <a:latin typeface="CVS Health Sans Light" panose="020B0404020202020204" pitchFamily="34" charset="0"/>
              <a:ea typeface="Open Sans" panose="020B0606030504020204" pitchFamily="34" charset="0"/>
              <a:cs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prstClr val="black"/>
                </a:solidFill>
                <a:effectLst/>
                <a:uLnTx/>
                <a:uFillTx/>
                <a:latin typeface="Open Sans Light"/>
                <a:ea typeface="+mn-ea"/>
                <a:cs typeface="Open Sans Light"/>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prstClr val="black"/>
              </a:solidFill>
              <a:effectLst/>
              <a:uLnTx/>
              <a:uFillTx/>
              <a:latin typeface="Open Sans Light"/>
              <a:ea typeface="+mn-ea"/>
              <a:cs typeface="Open Sans Light"/>
            </a:endParaRPr>
          </a:p>
        </p:txBody>
      </p:sp>
    </p:spTree>
    <p:extLst>
      <p:ext uri="{BB962C8B-B14F-4D97-AF65-F5344CB8AC3E}">
        <p14:creationId xmlns:p14="http://schemas.microsoft.com/office/powerpoint/2010/main" val="4292803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920" algn="l"/>
            <a:r>
              <a:rPr lang="en-US" sz="1800" b="0" i="0" u="none" strike="noStrike" baseline="0" dirty="0">
                <a:solidFill>
                  <a:srgbClr val="000000"/>
                </a:solidFill>
                <a:latin typeface="Arial Nova Light" panose="020B0304020202020204" pitchFamily="34" charset="0"/>
              </a:rPr>
              <a:t>As we prepare for the upcoming benefits year, we want to be transparent about important updates to our medical and prescription plans. Like many organizations, Allied Beverage Group continues to feel the effects of rising healthcare costs, driven by inflation and increasing claims trends across the industry.</a:t>
            </a:r>
          </a:p>
          <a:p>
            <a:pPr marR="2580" algn="l"/>
            <a:r>
              <a:rPr lang="en-US" sz="1800" b="0" i="0" u="none" strike="noStrike" baseline="0" dirty="0">
                <a:solidFill>
                  <a:srgbClr val="000000"/>
                </a:solidFill>
                <a:latin typeface="Arial Nova Light" panose="020B0304020202020204" pitchFamily="34" charset="0"/>
              </a:rPr>
              <a:t>Year after year, we’ve worked to manage these challenges carefully, striving to control costs while maintaining the strength and value of our benefits.  ABG has made a strategic decision to transition vendor partners, update plan designs, and adjust employee contributions.</a:t>
            </a:r>
          </a:p>
          <a:p>
            <a:pPr marR="2140" algn="l"/>
            <a:r>
              <a:rPr lang="en-US" sz="1800" b="0" i="0" u="none" strike="noStrike" baseline="0" dirty="0">
                <a:solidFill>
                  <a:srgbClr val="000000"/>
                </a:solidFill>
                <a:latin typeface="Arial Nova Light" panose="020B0304020202020204" pitchFamily="34" charset="0"/>
              </a:rPr>
              <a:t>These changes were made with care, balancing affordability, plan value, and long-term </a:t>
            </a:r>
          </a:p>
          <a:p>
            <a:pPr marR="2140" algn="l"/>
            <a:r>
              <a:rPr lang="en-US" sz="1800" b="0" i="0" u="none" strike="noStrike" baseline="0" dirty="0">
                <a:solidFill>
                  <a:srgbClr val="000000"/>
                </a:solidFill>
                <a:latin typeface="Arial Nova Light" panose="020B0304020202020204" pitchFamily="34" charset="0"/>
              </a:rPr>
              <a:t>sustainability. We remain committed to supporting the health and well-being of our employees and are proud to continue offering benefits that remain in line with (or in many cases, exceed) industry benchmarks</a:t>
            </a:r>
          </a:p>
          <a:p>
            <a:pPr marR="2140" algn="l"/>
            <a:endParaRPr lang="en-US" sz="1800" b="0" i="0" u="none" strike="noStrike" baseline="0" dirty="0">
              <a:solidFill>
                <a:srgbClr val="000000"/>
              </a:solidFill>
              <a:latin typeface="Arial Nova Light" panose="020B0304020202020204" pitchFamily="34" charset="0"/>
            </a:endParaRPr>
          </a:p>
          <a:p>
            <a:pPr marR="2140" algn="l"/>
            <a:r>
              <a:rPr lang="en-US" sz="1800" b="0" i="0" u="none" strike="noStrike" baseline="0" dirty="0">
                <a:solidFill>
                  <a:srgbClr val="000000"/>
                </a:solidFill>
                <a:latin typeface="Arial Nova Light" panose="020B0304020202020204" pitchFamily="34" charset="0"/>
              </a:rPr>
              <a:t>Speak to costs ABG has absorbed over the past 5 years.</a:t>
            </a:r>
          </a:p>
          <a:p>
            <a:endParaRPr lang="en-US" dirty="0"/>
          </a:p>
        </p:txBody>
      </p:sp>
      <p:sp>
        <p:nvSpPr>
          <p:cNvPr id="4" name="Slide Number Placeholder 3"/>
          <p:cNvSpPr>
            <a:spLocks noGrp="1"/>
          </p:cNvSpPr>
          <p:nvPr>
            <p:ph type="sldNum" sz="quarter" idx="5"/>
          </p:nvPr>
        </p:nvSpPr>
        <p:spPr/>
        <p:txBody>
          <a:bodyPr/>
          <a:lstStyle/>
          <a:p>
            <a:fld id="{52813FAD-7B37-423C-8BCE-0173AAE815C4}" type="slidenum">
              <a:rPr lang="en-US" smtClean="0"/>
              <a:t>3</a:t>
            </a:fld>
            <a:endParaRPr lang="en-US"/>
          </a:p>
        </p:txBody>
      </p:sp>
    </p:spTree>
    <p:extLst>
      <p:ext uri="{BB962C8B-B14F-4D97-AF65-F5344CB8AC3E}">
        <p14:creationId xmlns:p14="http://schemas.microsoft.com/office/powerpoint/2010/main" val="4168563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i="1"/>
          </a:p>
        </p:txBody>
      </p:sp>
      <p:sp>
        <p:nvSpPr>
          <p:cNvPr id="4" name="Slide Number Placeholder 3"/>
          <p:cNvSpPr>
            <a:spLocks noGrp="1"/>
          </p:cNvSpPr>
          <p:nvPr>
            <p:ph type="sldNum" sz="quarter" idx="10"/>
          </p:nvPr>
        </p:nvSpPr>
        <p:spPr/>
        <p:txBody>
          <a:bodyPr/>
          <a:lstStyle/>
          <a:p>
            <a:fld id="{789E7739-3D12-AB46-A554-597A9C19C845}" type="slidenum">
              <a:rPr lang="en-US" smtClean="0"/>
              <a:pPr/>
              <a:t>34</a:t>
            </a:fld>
            <a:endParaRPr lang="en-US"/>
          </a:p>
        </p:txBody>
      </p:sp>
    </p:spTree>
    <p:extLst>
      <p:ext uri="{BB962C8B-B14F-4D97-AF65-F5344CB8AC3E}">
        <p14:creationId xmlns:p14="http://schemas.microsoft.com/office/powerpoint/2010/main" val="1115718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813FAD-7B37-423C-8BCE-0173AAE815C4}" type="slidenum">
              <a:rPr lang="en-US" smtClean="0"/>
              <a:t>36</a:t>
            </a:fld>
            <a:endParaRPr lang="en-US"/>
          </a:p>
        </p:txBody>
      </p:sp>
    </p:spTree>
    <p:extLst>
      <p:ext uri="{BB962C8B-B14F-4D97-AF65-F5344CB8AC3E}">
        <p14:creationId xmlns:p14="http://schemas.microsoft.com/office/powerpoint/2010/main" val="2860143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813FAD-7B37-423C-8BCE-0173AAE815C4}" type="slidenum">
              <a:rPr lang="en-US" smtClean="0"/>
              <a:t>37</a:t>
            </a:fld>
            <a:endParaRPr lang="en-US"/>
          </a:p>
        </p:txBody>
      </p:sp>
    </p:spTree>
    <p:extLst>
      <p:ext uri="{BB962C8B-B14F-4D97-AF65-F5344CB8AC3E}">
        <p14:creationId xmlns:p14="http://schemas.microsoft.com/office/powerpoint/2010/main" val="139184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813FAD-7B37-423C-8BCE-0173AAE815C4}" type="slidenum">
              <a:rPr lang="en-US" smtClean="0"/>
              <a:t>4</a:t>
            </a:fld>
            <a:endParaRPr lang="en-US"/>
          </a:p>
        </p:txBody>
      </p:sp>
    </p:spTree>
    <p:extLst>
      <p:ext uri="{BB962C8B-B14F-4D97-AF65-F5344CB8AC3E}">
        <p14:creationId xmlns:p14="http://schemas.microsoft.com/office/powerpoint/2010/main" val="6655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The HSA plan has an aggregate deductible and an embedded OOP max. EPO plan has embedded deductible/OOPM. PPO plan has embedded deductible/OOPM.</a:t>
            </a:r>
          </a:p>
          <a:p>
            <a:endParaRPr lang="en-US" sz="1800" dirty="0">
              <a:effectLst/>
              <a:latin typeface="Calibri" panose="020F0502020204030204" pitchFamily="34" charset="0"/>
            </a:endParaRPr>
          </a:p>
          <a:p>
            <a:r>
              <a:rPr lang="en-US" b="1" dirty="0">
                <a:solidFill>
                  <a:srgbClr val="006647"/>
                </a:solidFill>
              </a:rPr>
              <a:t>Embedded Deductible </a:t>
            </a:r>
            <a:r>
              <a:rPr lang="en-US" dirty="0"/>
              <a:t>– If a deductible is embedded and you have other family members on the plan, no one family member may contribute more than the individual deductible and/or out-of-pocket limit amount to the family deductible/out-of-pocket limit. If a family member reaches the individual deductible themselves, plan coverage (copays/coinsurance) would kick in for that person alone. The rest of the family would have to continue to pay out of pocket until their own individual deductibles are met or until the family deductible is satisfied (whichever comes first). This concept applies to the EPO and PPO plans.</a:t>
            </a:r>
          </a:p>
          <a:p>
            <a:endParaRPr lang="en-US" dirty="0"/>
          </a:p>
          <a:p>
            <a:r>
              <a:rPr lang="en-US" b="1" dirty="0">
                <a:solidFill>
                  <a:srgbClr val="006647"/>
                </a:solidFill>
              </a:rPr>
              <a:t>Non-embedded (Aggregate) Deductible </a:t>
            </a:r>
            <a:r>
              <a:rPr lang="en-US" dirty="0"/>
              <a:t>– If you have other family members on the plan, the overall family deductible must be met (in aggregate by anyone’s claims) before the plan begins to pay. Individuals under the plan do not have to meet separate single deductibles. This concept applies to the HSA plan.</a:t>
            </a:r>
          </a:p>
          <a:p>
            <a:endParaRPr lang="en-US" dirty="0"/>
          </a:p>
          <a:p>
            <a:r>
              <a:rPr lang="en-US" b="1" dirty="0"/>
              <a:t>HSA Plan </a:t>
            </a:r>
            <a:r>
              <a:rPr lang="en-US" dirty="0"/>
              <a:t>– HAS funding was $1100/2200. Coinsurance was 90%. OOPM was 4000/8000. Inpatient, Outpatient, ER, used to be 90% and no copay. 50% to $250 max for specialty after </a:t>
            </a:r>
            <a:r>
              <a:rPr lang="en-US" dirty="0" err="1"/>
              <a:t>ded</a:t>
            </a:r>
            <a:r>
              <a:rPr lang="en-US" dirty="0"/>
              <a:t>. introduced (specialty used to fall in w/ other categories)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EPO Plan </a:t>
            </a:r>
            <a:r>
              <a:rPr lang="en-US" dirty="0"/>
              <a:t>– Ded. Used to be $500/$1000, OOPM used to be $2750/$5500, PCP/Specialist used to be $20/$40 copays, ER used to be $100 copay waived if admitted, 50% to $250 max for specialty introduced (specialty used to fall in w/ other categories)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 Plan </a:t>
            </a:r>
            <a:r>
              <a:rPr lang="en-US" dirty="0"/>
              <a:t>- ER used to be $100 copay waived if admitted, 50% to $250 max for specialty introduced (specialty used to fall in w/ other categories)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2813FAD-7B37-423C-8BCE-0173AAE815C4}" type="slidenum">
              <a:rPr lang="en-US" smtClean="0"/>
              <a:t>6</a:t>
            </a:fld>
            <a:endParaRPr lang="en-US"/>
          </a:p>
        </p:txBody>
      </p:sp>
    </p:spTree>
    <p:extLst>
      <p:ext uri="{BB962C8B-B14F-4D97-AF65-F5344CB8AC3E}">
        <p14:creationId xmlns:p14="http://schemas.microsoft.com/office/powerpoint/2010/main" val="398318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Utilizer</a:t>
            </a:r>
          </a:p>
        </p:txBody>
      </p:sp>
      <p:sp>
        <p:nvSpPr>
          <p:cNvPr id="4" name="Slide Number Placeholder 3"/>
          <p:cNvSpPr>
            <a:spLocks noGrp="1"/>
          </p:cNvSpPr>
          <p:nvPr>
            <p:ph type="sldNum" sz="quarter" idx="5"/>
          </p:nvPr>
        </p:nvSpPr>
        <p:spPr/>
        <p:txBody>
          <a:bodyPr/>
          <a:lstStyle/>
          <a:p>
            <a:fld id="{52813FAD-7B37-423C-8BCE-0173AAE815C4}" type="slidenum">
              <a:rPr lang="en-US" smtClean="0"/>
              <a:t>7</a:t>
            </a:fld>
            <a:endParaRPr lang="en-US"/>
          </a:p>
        </p:txBody>
      </p:sp>
    </p:spTree>
    <p:extLst>
      <p:ext uri="{BB962C8B-B14F-4D97-AF65-F5344CB8AC3E}">
        <p14:creationId xmlns:p14="http://schemas.microsoft.com/office/powerpoint/2010/main" val="559317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Catch up contribution beginning at age 55 of +1,000 a year</a:t>
            </a:r>
          </a:p>
          <a:p>
            <a:r>
              <a:rPr lang="en-US"/>
              <a:t>Portable</a:t>
            </a:r>
          </a:p>
          <a:p>
            <a:r>
              <a:rPr lang="en-US"/>
              <a:t>Rollover</a:t>
            </a:r>
          </a:p>
          <a:p>
            <a:r>
              <a:rPr lang="en-US"/>
              <a:t>Enhanced retirement benefit.</a:t>
            </a:r>
          </a:p>
        </p:txBody>
      </p:sp>
      <p:sp>
        <p:nvSpPr>
          <p:cNvPr id="4" name="Slide Number Placeholder 3"/>
          <p:cNvSpPr>
            <a:spLocks noGrp="1"/>
          </p:cNvSpPr>
          <p:nvPr>
            <p:ph type="sldNum" sz="quarter" idx="5"/>
          </p:nvPr>
        </p:nvSpPr>
        <p:spPr/>
        <p:txBody>
          <a:bodyPr/>
          <a:lstStyle/>
          <a:p>
            <a:fld id="{52813FAD-7B37-423C-8BCE-0173AAE815C4}" type="slidenum">
              <a:rPr lang="en-US" smtClean="0"/>
              <a:t>8</a:t>
            </a:fld>
            <a:endParaRPr lang="en-US"/>
          </a:p>
        </p:txBody>
      </p:sp>
    </p:spTree>
    <p:extLst>
      <p:ext uri="{BB962C8B-B14F-4D97-AF65-F5344CB8AC3E}">
        <p14:creationId xmlns:p14="http://schemas.microsoft.com/office/powerpoint/2010/main" val="262478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Decreasing by up to 11%</a:t>
            </a:r>
          </a:p>
        </p:txBody>
      </p:sp>
      <p:sp>
        <p:nvSpPr>
          <p:cNvPr id="4" name="Slide Number Placeholder 3"/>
          <p:cNvSpPr>
            <a:spLocks noGrp="1"/>
          </p:cNvSpPr>
          <p:nvPr>
            <p:ph type="sldNum" sz="quarter" idx="5"/>
          </p:nvPr>
        </p:nvSpPr>
        <p:spPr/>
        <p:txBody>
          <a:bodyPr/>
          <a:lstStyle/>
          <a:p>
            <a:fld id="{52813FAD-7B37-423C-8BCE-0173AAE815C4}" type="slidenum">
              <a:rPr lang="en-US" smtClean="0"/>
              <a:t>9</a:t>
            </a:fld>
            <a:endParaRPr lang="en-US"/>
          </a:p>
        </p:txBody>
      </p:sp>
    </p:spTree>
    <p:extLst>
      <p:ext uri="{BB962C8B-B14F-4D97-AF65-F5344CB8AC3E}">
        <p14:creationId xmlns:p14="http://schemas.microsoft.com/office/powerpoint/2010/main" val="63835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available last year with Aetna and will continue to be available this year with Meritain.</a:t>
            </a:r>
          </a:p>
        </p:txBody>
      </p:sp>
      <p:sp>
        <p:nvSpPr>
          <p:cNvPr id="4" name="Slide Number Placeholder 3"/>
          <p:cNvSpPr>
            <a:spLocks noGrp="1"/>
          </p:cNvSpPr>
          <p:nvPr>
            <p:ph type="sldNum" sz="quarter" idx="5"/>
          </p:nvPr>
        </p:nvSpPr>
        <p:spPr/>
        <p:txBody>
          <a:bodyPr/>
          <a:lstStyle/>
          <a:p>
            <a:fld id="{52813FAD-7B37-423C-8BCE-0173AAE815C4}" type="slidenum">
              <a:rPr lang="en-US" smtClean="0"/>
              <a:t>12</a:t>
            </a:fld>
            <a:endParaRPr lang="en-US"/>
          </a:p>
        </p:txBody>
      </p:sp>
    </p:spTree>
    <p:extLst>
      <p:ext uri="{BB962C8B-B14F-4D97-AF65-F5344CB8AC3E}">
        <p14:creationId xmlns:p14="http://schemas.microsoft.com/office/powerpoint/2010/main" val="421546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13FAD-7B37-423C-8BCE-0173AAE815C4}" type="slidenum">
              <a:rPr lang="en-US" smtClean="0"/>
              <a:t>13</a:t>
            </a:fld>
            <a:endParaRPr lang="en-US"/>
          </a:p>
        </p:txBody>
      </p:sp>
    </p:spTree>
    <p:extLst>
      <p:ext uri="{BB962C8B-B14F-4D97-AF65-F5344CB8AC3E}">
        <p14:creationId xmlns:p14="http://schemas.microsoft.com/office/powerpoint/2010/main" val="214045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664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2" y="6341631"/>
            <a:ext cx="9141619" cy="64008"/>
          </a:xfrm>
          <a:prstGeom prst="rect">
            <a:avLst/>
          </a:prstGeom>
          <a:solidFill>
            <a:srgbClr val="B0B5A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8F0E059-765E-445E-AAAB-7E2BFEE88707}"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D3A5A-F931-46F2-916D-25A42244F08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887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0E059-765E-445E-AAAB-7E2BFEE88707}"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D3A5A-F931-46F2-916D-25A42244F085}" type="slidenum">
              <a:rPr lang="en-US" smtClean="0"/>
              <a:t>‹#›</a:t>
            </a:fld>
            <a:endParaRPr lang="en-US"/>
          </a:p>
        </p:txBody>
      </p:sp>
    </p:spTree>
    <p:extLst>
      <p:ext uri="{BB962C8B-B14F-4D97-AF65-F5344CB8AC3E}">
        <p14:creationId xmlns:p14="http://schemas.microsoft.com/office/powerpoint/2010/main" val="378748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0E059-765E-445E-AAAB-7E2BFEE88707}"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D3A5A-F931-46F2-916D-25A42244F085}" type="slidenum">
              <a:rPr lang="en-US" smtClean="0"/>
              <a:t>‹#›</a:t>
            </a:fld>
            <a:endParaRPr lang="en-US"/>
          </a:p>
        </p:txBody>
      </p:sp>
    </p:spTree>
    <p:extLst>
      <p:ext uri="{BB962C8B-B14F-4D97-AF65-F5344CB8AC3E}">
        <p14:creationId xmlns:p14="http://schemas.microsoft.com/office/powerpoint/2010/main" val="628418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S4-Title | blank">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20040" y="485956"/>
            <a:ext cx="8467344" cy="622754"/>
          </a:xfrm>
          <a:prstGeom prst="rect">
            <a:avLst/>
          </a:prstGeom>
        </p:spPr>
        <p:txBody>
          <a:bodyPr vert="horz" lIns="0" tIns="0" rIns="0" bIns="0" rtlCol="0" anchor="t">
            <a:noAutofit/>
          </a:bodyPr>
          <a:lstStyle/>
          <a:p>
            <a:r>
              <a:rPr lang="en-US"/>
              <a:t>Click to edit master title</a:t>
            </a:r>
          </a:p>
        </p:txBody>
      </p:sp>
    </p:spTree>
    <p:extLst>
      <p:ext uri="{BB962C8B-B14F-4D97-AF65-F5344CB8AC3E}">
        <p14:creationId xmlns:p14="http://schemas.microsoft.com/office/powerpoint/2010/main" val="329710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320040"/>
            <a:ext cx="7122992" cy="731520"/>
          </a:xfrm>
        </p:spPr>
        <p:txBody>
          <a:bodyPr anchor="ctr"/>
          <a:lstStyle>
            <a:lvl1pPr>
              <a:defRPr>
                <a:solidFill>
                  <a:srgbClr val="7D3F98"/>
                </a:solidFill>
              </a:defRPr>
            </a:lvl1pPr>
          </a:lstStyle>
          <a:p>
            <a:r>
              <a:rPr lang="en-US"/>
              <a:t>Title</a:t>
            </a:r>
          </a:p>
        </p:txBody>
      </p:sp>
      <p:sp>
        <p:nvSpPr>
          <p:cNvPr id="4" name="Content Placeholder 3"/>
          <p:cNvSpPr>
            <a:spLocks noGrp="1"/>
          </p:cNvSpPr>
          <p:nvPr>
            <p:ph sz="quarter" idx="10" hasCustomPrompt="1"/>
          </p:nvPr>
        </p:nvSpPr>
        <p:spPr>
          <a:xfrm>
            <a:off x="317501" y="1330325"/>
            <a:ext cx="7109172" cy="4846320"/>
          </a:xfrm>
        </p:spPr>
        <p:txBody>
          <a:bodyPr/>
          <a:lstStyle>
            <a:lvl1pPr>
              <a:spcBef>
                <a:spcPts val="1350"/>
              </a:spcBef>
              <a:defRPr sz="1050" b="1" i="0">
                <a:solidFill>
                  <a:schemeClr val="tx2"/>
                </a:solidFill>
                <a:latin typeface="Open Sans" charset="0"/>
                <a:ea typeface="Open Sans" charset="0"/>
                <a:cs typeface="Open Sans" charset="0"/>
              </a:defRPr>
            </a:lvl1pPr>
            <a:lvl2pPr marL="0" indent="0">
              <a:spcBef>
                <a:spcPts val="900"/>
              </a:spcBef>
              <a:buFontTx/>
              <a:buNone/>
              <a:defRPr sz="1050"/>
            </a:lvl2pPr>
            <a:lvl3pPr marL="112541" indent="-112541">
              <a:spcBef>
                <a:spcPts val="450"/>
              </a:spcBef>
              <a:buFont typeface="Arial"/>
              <a:buChar char="•"/>
              <a:defRPr sz="1050"/>
            </a:lvl3pPr>
            <a:lvl4pPr marL="224188" indent="-112541">
              <a:spcBef>
                <a:spcPts val="225"/>
              </a:spcBef>
              <a:buFont typeface="Lucida Grande"/>
              <a:buChar char="-"/>
              <a:defRPr sz="1050"/>
            </a:lvl4pPr>
            <a:lvl5pPr>
              <a:defRPr sz="1013"/>
            </a:lvl5pPr>
          </a:lstStyle>
          <a:p>
            <a:pPr lvl="0"/>
            <a:r>
              <a:rPr lang="en-US"/>
              <a:t>Header</a:t>
            </a:r>
          </a:p>
          <a:p>
            <a:pPr lvl="1"/>
            <a:r>
              <a:rPr lang="en-US"/>
              <a:t>First-level </a:t>
            </a:r>
          </a:p>
          <a:p>
            <a:pPr lvl="2"/>
            <a:r>
              <a:rPr lang="en-US"/>
              <a:t>Second-level</a:t>
            </a:r>
          </a:p>
          <a:p>
            <a:pPr lvl="3"/>
            <a:r>
              <a:rPr lang="en-US"/>
              <a:t>Third-level</a:t>
            </a:r>
          </a:p>
        </p:txBody>
      </p:sp>
    </p:spTree>
    <p:extLst>
      <p:ext uri="{BB962C8B-B14F-4D97-AF65-F5344CB8AC3E}">
        <p14:creationId xmlns:p14="http://schemas.microsoft.com/office/powerpoint/2010/main" val="1509871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D29B113A-9CC8-8B4E-B1B2-B668FA7B1582}" type="slidenum">
              <a:rPr lang="en-US" smtClean="0"/>
              <a:t>‹#›</a:t>
            </a:fld>
            <a:endParaRPr lang="en-US"/>
          </a:p>
        </p:txBody>
      </p:sp>
      <p:sp>
        <p:nvSpPr>
          <p:cNvPr id="8" name="Text Placeholder 15"/>
          <p:cNvSpPr>
            <a:spLocks noGrp="1"/>
          </p:cNvSpPr>
          <p:nvPr>
            <p:ph type="body" sz="quarter" idx="13" hasCustomPrompt="1"/>
          </p:nvPr>
        </p:nvSpPr>
        <p:spPr>
          <a:xfrm>
            <a:off x="457200" y="666210"/>
            <a:ext cx="8229600" cy="539919"/>
          </a:xfrm>
        </p:spPr>
        <p:txBody>
          <a:bodyPr>
            <a:normAutofit/>
          </a:bodyPr>
          <a:lstStyle>
            <a:lvl1pPr marL="0" indent="0" algn="ctr">
              <a:buNone/>
              <a:defRPr sz="1800" i="1"/>
            </a:lvl1pPr>
          </a:lstStyle>
          <a:p>
            <a:pPr lvl="0"/>
            <a:r>
              <a:rPr lang="en-US"/>
              <a:t>Subtitle</a:t>
            </a:r>
          </a:p>
        </p:txBody>
      </p:sp>
      <p:sp>
        <p:nvSpPr>
          <p:cNvPr id="5" name="Rectangle 4"/>
          <p:cNvSpPr/>
          <p:nvPr userDrawn="1"/>
        </p:nvSpPr>
        <p:spPr>
          <a:xfrm>
            <a:off x="0" y="1206127"/>
            <a:ext cx="9144000" cy="50340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Book" charset="0"/>
            </a:endParaRPr>
          </a:p>
        </p:txBody>
      </p:sp>
    </p:spTree>
    <p:extLst>
      <p:ext uri="{BB962C8B-B14F-4D97-AF65-F5344CB8AC3E}">
        <p14:creationId xmlns:p14="http://schemas.microsoft.com/office/powerpoint/2010/main" val="227492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63527"/>
            <a:ext cx="7543800" cy="991515"/>
          </a:xfrm>
        </p:spPr>
        <p:txBody>
          <a:bodyPr anchor="ctr">
            <a:normAutofit/>
          </a:bodyPr>
          <a:lstStyle>
            <a:lvl1pPr>
              <a:defRPr sz="43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0E059-765E-445E-AAAB-7E2BFEE88707}"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D3A5A-F931-46F2-916D-25A42244F085}" type="slidenum">
              <a:rPr lang="en-US" smtClean="0"/>
              <a:t>‹#›</a:t>
            </a:fld>
            <a:endParaRPr lang="en-US"/>
          </a:p>
        </p:txBody>
      </p:sp>
    </p:spTree>
    <p:extLst>
      <p:ext uri="{BB962C8B-B14F-4D97-AF65-F5344CB8AC3E}">
        <p14:creationId xmlns:p14="http://schemas.microsoft.com/office/powerpoint/2010/main" val="372219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6647"/>
          </a:solidFill>
          <a:ln>
            <a:solidFill>
              <a:srgbClr val="006647"/>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F0E059-765E-445E-AAAB-7E2BFEE88707}"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D3A5A-F931-46F2-916D-25A42244F08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6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normAutofit/>
          </a:bodyPr>
          <a:lstStyle>
            <a:lvl1pPr>
              <a:defRPr sz="4300"/>
            </a:lvl1p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F0E059-765E-445E-AAAB-7E2BFEE88707}"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D3A5A-F931-46F2-916D-25A42244F085}" type="slidenum">
              <a:rPr lang="en-US" smtClean="0"/>
              <a:t>‹#›</a:t>
            </a:fld>
            <a:endParaRPr lang="en-US"/>
          </a:p>
        </p:txBody>
      </p:sp>
    </p:spTree>
    <p:extLst>
      <p:ext uri="{BB962C8B-B14F-4D97-AF65-F5344CB8AC3E}">
        <p14:creationId xmlns:p14="http://schemas.microsoft.com/office/powerpoint/2010/main" val="368507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0E059-765E-445E-AAAB-7E2BFEE88707}" type="datetimeFigureOut">
              <a:rPr lang="en-US" smtClean="0"/>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AD3A5A-F931-46F2-916D-25A42244F085}" type="slidenum">
              <a:rPr lang="en-US" smtClean="0"/>
              <a:t>‹#›</a:t>
            </a:fld>
            <a:endParaRPr lang="en-US"/>
          </a:p>
        </p:txBody>
      </p:sp>
    </p:spTree>
    <p:extLst>
      <p:ext uri="{BB962C8B-B14F-4D97-AF65-F5344CB8AC3E}">
        <p14:creationId xmlns:p14="http://schemas.microsoft.com/office/powerpoint/2010/main" val="133501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0E059-765E-445E-AAAB-7E2BFEE88707}" type="datetimeFigureOut">
              <a:rPr lang="en-US" smtClean="0"/>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AD3A5A-F931-46F2-916D-25A42244F085}" type="slidenum">
              <a:rPr lang="en-US" smtClean="0"/>
              <a:t>‹#›</a:t>
            </a:fld>
            <a:endParaRPr lang="en-US"/>
          </a:p>
        </p:txBody>
      </p:sp>
    </p:spTree>
    <p:extLst>
      <p:ext uri="{BB962C8B-B14F-4D97-AF65-F5344CB8AC3E}">
        <p14:creationId xmlns:p14="http://schemas.microsoft.com/office/powerpoint/2010/main" val="109451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rgbClr val="006647"/>
          </a:solidFill>
          <a:ln>
            <a:solidFill>
              <a:srgbClr val="006647"/>
            </a:solidFill>
          </a:ln>
        </p:spPr>
        <p:style>
          <a:lnRef idx="0">
            <a:scrgbClr r="0" g="0" b="0"/>
          </a:lnRef>
          <a:fillRef idx="0">
            <a:scrgbClr r="0" g="0" b="0"/>
          </a:fillRef>
          <a:effectRef idx="0">
            <a:scrgbClr r="0" g="0" b="0"/>
          </a:effectRef>
          <a:fontRef idx="minor">
            <a:schemeClr val="lt1"/>
          </a:fontRef>
        </p:style>
      </p:sp>
      <p:sp>
        <p:nvSpPr>
          <p:cNvPr id="6" name="Rectangle 5"/>
          <p:cNvSpPr/>
          <p:nvPr/>
        </p:nvSpPr>
        <p:spPr>
          <a:xfrm>
            <a:off x="12" y="6334316"/>
            <a:ext cx="9141619" cy="640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F0E059-765E-445E-AAAB-7E2BFEE88707}" type="datetimeFigureOut">
              <a:rPr lang="en-US" smtClean="0"/>
              <a:t>5/23/2025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3AD3A5A-F931-46F2-916D-25A42244F085}" type="slidenum">
              <a:rPr lang="en-US" smtClean="0"/>
              <a:t>‹#›</a:t>
            </a:fld>
            <a:endParaRPr lang="en-US"/>
          </a:p>
        </p:txBody>
      </p:sp>
    </p:spTree>
    <p:extLst>
      <p:ext uri="{BB962C8B-B14F-4D97-AF65-F5344CB8AC3E}">
        <p14:creationId xmlns:p14="http://schemas.microsoft.com/office/powerpoint/2010/main" val="27248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00664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8F0E059-765E-445E-AAAB-7E2BFEE88707}" type="datetimeFigureOut">
              <a:rPr lang="en-US" smtClean="0"/>
              <a:t>5/23/2025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AD3A5A-F931-46F2-916D-25A42244F085}" type="slidenum">
              <a:rPr lang="en-US" smtClean="0"/>
              <a:t>‹#›</a:t>
            </a:fld>
            <a:endParaRPr lang="en-US"/>
          </a:p>
        </p:txBody>
      </p:sp>
    </p:spTree>
    <p:extLst>
      <p:ext uri="{BB962C8B-B14F-4D97-AF65-F5344CB8AC3E}">
        <p14:creationId xmlns:p14="http://schemas.microsoft.com/office/powerpoint/2010/main" val="127774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rgbClr val="8A9C1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F0E059-765E-445E-AAAB-7E2BFEE88707}"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D3A5A-F931-46F2-916D-25A42244F085}" type="slidenum">
              <a:rPr lang="en-US" smtClean="0"/>
              <a:t>‹#›</a:t>
            </a:fld>
            <a:endParaRPr lang="en-US"/>
          </a:p>
        </p:txBody>
      </p:sp>
    </p:spTree>
    <p:extLst>
      <p:ext uri="{BB962C8B-B14F-4D97-AF65-F5344CB8AC3E}">
        <p14:creationId xmlns:p14="http://schemas.microsoft.com/office/powerpoint/2010/main" val="56208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06647"/>
          </a:solidFill>
          <a:ln>
            <a:solidFill>
              <a:srgbClr val="006647"/>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41630"/>
            <a:ext cx="9144001" cy="65999"/>
          </a:xfrm>
          <a:prstGeom prst="rect">
            <a:avLst/>
          </a:prstGeom>
          <a:solidFill>
            <a:srgbClr val="B0B5A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00100" y="158709"/>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8F0E059-765E-445E-AAAB-7E2BFEE88707}" type="datetimeFigureOut">
              <a:rPr lang="en-US" smtClean="0"/>
              <a:t>5/23/2025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3AD3A5A-F931-46F2-916D-25A42244F085}" type="slidenum">
              <a:rPr lang="en-US" smtClean="0"/>
              <a:t>‹#›</a:t>
            </a:fld>
            <a:endParaRPr lang="en-US"/>
          </a:p>
        </p:txBody>
      </p:sp>
    </p:spTree>
    <p:extLst>
      <p:ext uri="{BB962C8B-B14F-4D97-AF65-F5344CB8AC3E}">
        <p14:creationId xmlns:p14="http://schemas.microsoft.com/office/powerpoint/2010/main" val="16998974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93" r:id="rId13"/>
    <p:sldLayoutId id="2147483695" r:id="rId14"/>
  </p:sldLayoutIdLst>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eritain.com/resources-for-members-meritain-health-insurance/#ghi" TargetMode="Externa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smithrx.com/"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hyperlink" Target="mailto:help@smithr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smithrx.adaptiverx.com/webSearch/index?key=8F02B26A288102C27BAC82D14C006C6FC54D480F80409B6897145FB47DE4F581" TargetMode="Externa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hyperlink" Target="mailto:help@smithrx.com" TargetMode="External"/><Relationship Id="rId4" Type="http://schemas.openxmlformats.org/officeDocument/2006/relationships/hyperlink" Target="http://www.smithr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9.sv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9.sv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9.sv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araglegal.com/"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www.petinsurance.com/alliedbeverage"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hyperlink" Target="https://www.carebridgenow.com/" TargetMode="External"/><Relationship Id="rId4" Type="http://schemas.openxmlformats.org/officeDocument/2006/relationships/hyperlink" Target="tel:800.437.0911"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malloymedicare.com/" TargetMode="External"/><Relationship Id="rId4" Type="http://schemas.openxmlformats.org/officeDocument/2006/relationships/hyperlink" Target="mailto:answers@malloymedicare.com"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assets.foleon.com/eu-west-2/uploads-7e3kk3/47497/abg_perks_-_plum_bene.749e9a317ad5.pdf" TargetMode="External"/><Relationship Id="rId3" Type="http://schemas.openxmlformats.org/officeDocument/2006/relationships/hyperlink" Target="https://assets.foleon.com/eu-west-2/uploads-7e3kk3/47497/why_affinity_flyer.3fe9d0c5805b.pdf" TargetMode="External"/><Relationship Id="rId7" Type="http://schemas.openxmlformats.org/officeDocument/2006/relationships/hyperlink" Target="https://assets.foleon.com/eu-west-2/uploads-7e3kk3/47497/abg_perks_-_life.06d123a68b57.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assets.foleon.com/eu-west-2/uploads-7e3kk3/47497/abg_perks_-_associate_referral.6792f5810c76.pdf" TargetMode="External"/><Relationship Id="rId5" Type="http://schemas.openxmlformats.org/officeDocument/2006/relationships/hyperlink" Target="https://assets.foleon.com/eu-west-2/uploads-7e3kk3/47497/abg_perks_-_njm.1437ad803ae6.pdf" TargetMode="External"/><Relationship Id="rId10" Type="http://schemas.openxmlformats.org/officeDocument/2006/relationships/hyperlink" Target="https://assets.foleon.com/eu-west-2/uploads-7e3kk3/47497/abg_perks_-_marriott.69b4d8fdc931.pdf" TargetMode="External"/><Relationship Id="rId4" Type="http://schemas.openxmlformats.org/officeDocument/2006/relationships/hyperlink" Target="https://assets.foleon.com/eu-west-2/uploads-7e3kk3/47497/abg_perks_-lightbridge.45ecce091349.pdf" TargetMode="External"/><Relationship Id="rId9" Type="http://schemas.openxmlformats.org/officeDocument/2006/relationships/hyperlink" Target="https://assets.foleon.com/eu-west-2/uploads-7e3kk3/47497/abg_perks-_verizon.9f1ada78e808.pdf"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workforcenow.adp.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6" name="Picture 5" descr="A picture containing text, building, sky, outdoor&#10;&#10;Description automatically generated">
            <a:extLst>
              <a:ext uri="{FF2B5EF4-FFF2-40B4-BE49-F238E27FC236}">
                <a16:creationId xmlns:a16="http://schemas.microsoft.com/office/drawing/2014/main" id="{2EED4B39-2590-40DC-A8A0-DCB488ADE4CC}"/>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5241" r="5758" b="-1"/>
          <a:stretch/>
        </p:blipFill>
        <p:spPr>
          <a:xfrm>
            <a:off x="20" y="10"/>
            <a:ext cx="9143980" cy="6857990"/>
          </a:xfrm>
          <a:prstGeom prst="rect">
            <a:avLst/>
          </a:prstGeom>
        </p:spPr>
      </p:pic>
      <p:sp>
        <p:nvSpPr>
          <p:cNvPr id="3" name="Subtitle 2">
            <a:extLst>
              <a:ext uri="{FF2B5EF4-FFF2-40B4-BE49-F238E27FC236}">
                <a16:creationId xmlns:a16="http://schemas.microsoft.com/office/drawing/2014/main" id="{2D9DC6A5-EC9A-4E21-BB4E-16C8C5A6D2C3}"/>
              </a:ext>
            </a:extLst>
          </p:cNvPr>
          <p:cNvSpPr>
            <a:spLocks noGrp="1"/>
          </p:cNvSpPr>
          <p:nvPr>
            <p:ph type="subTitle" idx="1"/>
          </p:nvPr>
        </p:nvSpPr>
        <p:spPr>
          <a:xfrm>
            <a:off x="825038" y="4455620"/>
            <a:ext cx="7543800" cy="1143000"/>
          </a:xfrm>
        </p:spPr>
        <p:txBody>
          <a:bodyPr>
            <a:normAutofit/>
          </a:bodyPr>
          <a:lstStyle/>
          <a:p>
            <a:r>
              <a:rPr lang="en-US" sz="2800" b="1" dirty="0">
                <a:solidFill>
                  <a:schemeClr val="tx1"/>
                </a:solidFill>
                <a:latin typeface="+mn-lt"/>
                <a:ea typeface="Batang" panose="02030600000101010101" pitchFamily="18" charset="-127"/>
              </a:rPr>
              <a:t>2025 Open Enrollment</a:t>
            </a:r>
          </a:p>
          <a:p>
            <a:r>
              <a:rPr lang="en-US" sz="2800" b="1" dirty="0">
                <a:solidFill>
                  <a:schemeClr val="tx1"/>
                </a:solidFill>
                <a:latin typeface="+mn-lt"/>
                <a:ea typeface="Batang" panose="02030600000101010101" pitchFamily="18" charset="-127"/>
              </a:rPr>
              <a:t>May 27</a:t>
            </a:r>
            <a:r>
              <a:rPr lang="en-US" sz="2800" b="1" baseline="30000" dirty="0">
                <a:solidFill>
                  <a:schemeClr val="tx1"/>
                </a:solidFill>
                <a:latin typeface="+mn-lt"/>
                <a:ea typeface="Batang" panose="02030600000101010101" pitchFamily="18" charset="-127"/>
              </a:rPr>
              <a:t>th</a:t>
            </a:r>
            <a:r>
              <a:rPr lang="en-US" sz="2800" b="1" dirty="0">
                <a:solidFill>
                  <a:schemeClr val="tx1"/>
                </a:solidFill>
                <a:latin typeface="+mn-lt"/>
                <a:ea typeface="Batang" panose="02030600000101010101" pitchFamily="18" charset="-127"/>
              </a:rPr>
              <a:t> – June 13</a:t>
            </a:r>
            <a:r>
              <a:rPr lang="en-US" sz="2800" b="1" baseline="30000" dirty="0">
                <a:solidFill>
                  <a:schemeClr val="tx1"/>
                </a:solidFill>
                <a:latin typeface="+mn-lt"/>
                <a:ea typeface="Batang" panose="02030600000101010101" pitchFamily="18" charset="-127"/>
              </a:rPr>
              <a:t>th</a:t>
            </a:r>
            <a:r>
              <a:rPr lang="en-US" sz="2800" b="1" dirty="0">
                <a:solidFill>
                  <a:schemeClr val="tx1"/>
                </a:solidFill>
                <a:latin typeface="+mn-lt"/>
                <a:ea typeface="Batang" panose="02030600000101010101" pitchFamily="18" charset="-127"/>
              </a:rPr>
              <a:t>    </a:t>
            </a:r>
          </a:p>
        </p:txBody>
      </p:sp>
      <p:cxnSp>
        <p:nvCxnSpPr>
          <p:cNvPr id="11" name="Straight Connector 10">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2">
            <a:extLst>
              <a:ext uri="{FF2B5EF4-FFF2-40B4-BE49-F238E27FC236}">
                <a16:creationId xmlns:a16="http://schemas.microsoft.com/office/drawing/2014/main" id="{E92F8999-2880-47E7-A0AA-11673B111D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78" r="-8469" b="-4414"/>
          <a:stretch/>
        </p:blipFill>
        <p:spPr bwMode="auto">
          <a:xfrm>
            <a:off x="8221794" y="159340"/>
            <a:ext cx="922186" cy="915551"/>
          </a:xfrm>
          <a:prstGeom prst="rect">
            <a:avLst/>
          </a:prstGeom>
          <a:noFill/>
          <a:ln w="0" algn="in">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56504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37561-DE9D-F21B-B384-E195733181A5}"/>
              </a:ext>
            </a:extLst>
          </p:cNvPr>
          <p:cNvSpPr>
            <a:spLocks noGrp="1"/>
          </p:cNvSpPr>
          <p:nvPr>
            <p:ph type="ctrTitle"/>
          </p:nvPr>
        </p:nvSpPr>
        <p:spPr>
          <a:xfrm>
            <a:off x="3915696" y="965200"/>
            <a:ext cx="4499251" cy="4927600"/>
          </a:xfrm>
        </p:spPr>
        <p:txBody>
          <a:bodyPr anchor="ctr">
            <a:normAutofit/>
          </a:bodyPr>
          <a:lstStyle/>
          <a:p>
            <a:r>
              <a:rPr lang="en-US" sz="3900" dirty="0">
                <a:solidFill>
                  <a:schemeClr val="tx1"/>
                </a:solidFill>
              </a:rPr>
              <a:t>Meritain – Additional Resources</a:t>
            </a:r>
            <a:br>
              <a:rPr lang="en-US" sz="3900" dirty="0">
                <a:solidFill>
                  <a:schemeClr val="tx1"/>
                </a:solidFill>
              </a:rPr>
            </a:br>
            <a:endParaRPr lang="en-US" sz="3900" dirty="0">
              <a:solidFill>
                <a:schemeClr val="tx1"/>
              </a:solidFill>
            </a:endParaRPr>
          </a:p>
        </p:txBody>
      </p:sp>
      <p:sp>
        <p:nvSpPr>
          <p:cNvPr id="10" name="Rectangle 9">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042E4F35-F59A-0AD1-8067-D830620B91DA}"/>
              </a:ext>
            </a:extLst>
          </p:cNvPr>
          <p:cNvSpPr txBox="1"/>
          <p:nvPr/>
        </p:nvSpPr>
        <p:spPr>
          <a:xfrm>
            <a:off x="152209" y="2352675"/>
            <a:ext cx="3134131" cy="3139321"/>
          </a:xfrm>
          <a:prstGeom prst="rect">
            <a:avLst/>
          </a:prstGeom>
          <a:noFill/>
        </p:spPr>
        <p:txBody>
          <a:bodyPr wrap="square" rtlCol="0">
            <a:spAutoFit/>
          </a:bodyPr>
          <a:lstStyle/>
          <a:p>
            <a:pPr marL="342900" indent="-342900">
              <a:buFont typeface="+mj-lt"/>
              <a:buAutoNum type="arabicPeriod"/>
            </a:pPr>
            <a:r>
              <a:rPr lang="en-US" dirty="0">
                <a:solidFill>
                  <a:schemeClr val="bg1"/>
                </a:solidFill>
              </a:rPr>
              <a:t>Find a Provider</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CVS MinuteClinic</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Teladoc</a:t>
            </a:r>
          </a:p>
          <a:p>
            <a:pPr marL="342900" indent="-342900">
              <a:buFont typeface="+mj-lt"/>
              <a:buAutoNum type="arabicPeriod"/>
            </a:pPr>
            <a:endParaRPr lang="en-US" dirty="0">
              <a:solidFill>
                <a:schemeClr val="bg1"/>
              </a:solidFill>
            </a:endParaRPr>
          </a:p>
          <a:p>
            <a:endParaRPr lang="en-US" dirty="0">
              <a:solidFill>
                <a:schemeClr val="bg1"/>
              </a:solidFill>
            </a:endParaRPr>
          </a:p>
          <a:p>
            <a:pPr marL="342900" indent="-342900">
              <a:buFont typeface="+mj-lt"/>
              <a:buAutoNum type="arabicPeriod"/>
            </a:pPr>
            <a:endParaRPr lang="en-US" dirty="0">
              <a:solidFill>
                <a:schemeClr val="bg1"/>
              </a:solidFill>
            </a:endParaRPr>
          </a:p>
          <a:p>
            <a:endParaRPr lang="en-US" dirty="0"/>
          </a:p>
          <a:p>
            <a:endParaRPr lang="en-US" dirty="0"/>
          </a:p>
          <a:p>
            <a:endParaRPr lang="en-US" dirty="0"/>
          </a:p>
        </p:txBody>
      </p:sp>
    </p:spTree>
    <p:extLst>
      <p:ext uri="{BB962C8B-B14F-4D97-AF65-F5344CB8AC3E}">
        <p14:creationId xmlns:p14="http://schemas.microsoft.com/office/powerpoint/2010/main" val="2443114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380F-F5F7-4CAD-AEBB-8B983758F943}"/>
              </a:ext>
            </a:extLst>
          </p:cNvPr>
          <p:cNvSpPr>
            <a:spLocks noGrp="1"/>
          </p:cNvSpPr>
          <p:nvPr>
            <p:ph type="title"/>
          </p:nvPr>
        </p:nvSpPr>
        <p:spPr>
          <a:xfrm>
            <a:off x="1127499" y="593758"/>
            <a:ext cx="7090477" cy="1128566"/>
          </a:xfrm>
        </p:spPr>
        <p:txBody>
          <a:bodyPr/>
          <a:lstStyle/>
          <a:p>
            <a:pPr algn="ctr"/>
            <a:r>
              <a:rPr lang="en-US" sz="3900" dirty="0">
                <a:solidFill>
                  <a:schemeClr val="tx1"/>
                </a:solidFill>
              </a:rPr>
              <a:t>Finding an In-Network Provider - Medical</a:t>
            </a:r>
          </a:p>
        </p:txBody>
      </p:sp>
      <p:sp>
        <p:nvSpPr>
          <p:cNvPr id="3" name="TextBox 2">
            <a:extLst>
              <a:ext uri="{FF2B5EF4-FFF2-40B4-BE49-F238E27FC236}">
                <a16:creationId xmlns:a16="http://schemas.microsoft.com/office/drawing/2014/main" id="{ECB36CCC-445A-4C06-9DAD-5E9CDA28BF99}"/>
              </a:ext>
            </a:extLst>
          </p:cNvPr>
          <p:cNvSpPr txBox="1"/>
          <p:nvPr/>
        </p:nvSpPr>
        <p:spPr>
          <a:xfrm>
            <a:off x="325462" y="2163323"/>
            <a:ext cx="5253405" cy="3491917"/>
          </a:xfrm>
          <a:prstGeom prst="rect">
            <a:avLst/>
          </a:prstGeom>
          <a:noFill/>
        </p:spPr>
        <p:txBody>
          <a:bodyPr wrap="square" lIns="0" tIns="0" rIns="0" bIns="0" rtlCol="0">
            <a:noAutofit/>
          </a:bodyPr>
          <a:lstStyle/>
          <a:p>
            <a:r>
              <a:rPr lang="en-US" sz="1200" b="1" dirty="0"/>
              <a:t>As a reminder, the provider network will remain the same this year despite the move to Meritain.</a:t>
            </a:r>
          </a:p>
          <a:p>
            <a:endParaRPr lang="en-US" sz="1200" b="1" dirty="0"/>
          </a:p>
          <a:p>
            <a:r>
              <a:rPr lang="en-US" sz="1200" dirty="0"/>
              <a:t>To access the provider list for the Meritain network before receiving your Member ID card, search </a:t>
            </a:r>
            <a:r>
              <a:rPr lang="en-US" sz="1200" b="1" i="1" dirty="0">
                <a:solidFill>
                  <a:srgbClr val="006647"/>
                </a:solidFill>
              </a:rPr>
              <a:t>Meritain </a:t>
            </a:r>
            <a:r>
              <a:rPr lang="en-US" sz="1200" b="1" i="1" dirty="0" err="1">
                <a:solidFill>
                  <a:srgbClr val="006647"/>
                </a:solidFill>
              </a:rPr>
              <a:t>DocFind</a:t>
            </a:r>
            <a:r>
              <a:rPr lang="en-US" sz="1200" b="1" i="1" dirty="0">
                <a:solidFill>
                  <a:srgbClr val="006647"/>
                </a:solidFill>
              </a:rPr>
              <a:t> Tool </a:t>
            </a:r>
            <a:r>
              <a:rPr lang="en-US" sz="1200" dirty="0"/>
              <a:t>or navigate to </a:t>
            </a:r>
            <a:r>
              <a:rPr lang="en-US" sz="1200" dirty="0">
                <a:solidFill>
                  <a:srgbClr val="006647"/>
                </a:solidFill>
                <a:hlinkClick r:id="rId2">
                  <a:extLst>
                    <a:ext uri="{A12FA001-AC4F-418D-AE19-62706E023703}">
                      <ahyp:hlinkClr xmlns:ahyp="http://schemas.microsoft.com/office/drawing/2018/hyperlinkcolor" val="tx"/>
                    </a:ext>
                  </a:extLst>
                </a:hlinkClick>
              </a:rPr>
              <a:t>https://www.meritain.com/resources-for-members-meritain-health-insurance/#ghi</a:t>
            </a:r>
            <a:r>
              <a:rPr lang="en-US" sz="1200" dirty="0">
                <a:solidFill>
                  <a:srgbClr val="006647"/>
                </a:solidFill>
              </a:rPr>
              <a:t> </a:t>
            </a:r>
            <a:r>
              <a:rPr lang="en-US" sz="1200" dirty="0"/>
              <a:t>and scroll down to select Aetna under “Provider Network Finder”</a:t>
            </a:r>
          </a:p>
          <a:p>
            <a:endParaRPr lang="en-US" sz="1200" dirty="0"/>
          </a:p>
          <a:p>
            <a:endParaRPr lang="en-US" sz="1200" dirty="0"/>
          </a:p>
          <a:p>
            <a:r>
              <a:rPr lang="en-US" sz="1200" b="1" dirty="0">
                <a:solidFill>
                  <a:srgbClr val="006647"/>
                </a:solidFill>
              </a:rPr>
              <a:t>Step 1 </a:t>
            </a:r>
            <a:r>
              <a:rPr lang="en-US" sz="1200" dirty="0"/>
              <a:t>– In the search box, enter your location and set your search radius.</a:t>
            </a:r>
          </a:p>
          <a:p>
            <a:endParaRPr lang="en-US" sz="1200" b="1" dirty="0">
              <a:solidFill>
                <a:srgbClr val="006647"/>
              </a:solidFill>
            </a:endParaRPr>
          </a:p>
          <a:p>
            <a:r>
              <a:rPr lang="en-US" sz="1200" b="1" dirty="0">
                <a:solidFill>
                  <a:srgbClr val="006647"/>
                </a:solidFill>
              </a:rPr>
              <a:t>Step 2 </a:t>
            </a:r>
            <a:r>
              <a:rPr lang="en-US" sz="1200" dirty="0"/>
              <a:t>– Under “Select a Plan,” scroll down to or search for the </a:t>
            </a:r>
            <a:r>
              <a:rPr lang="en-US" sz="1200" b="1" dirty="0">
                <a:solidFill>
                  <a:srgbClr val="006647"/>
                </a:solidFill>
              </a:rPr>
              <a:t>Aetna Choice POS II (Open Access) network. </a:t>
            </a:r>
            <a:r>
              <a:rPr lang="en-US" sz="1200" dirty="0"/>
              <a:t>Select this network and click “Continue”</a:t>
            </a:r>
          </a:p>
          <a:p>
            <a:endParaRPr lang="en-US" sz="1200" b="1" dirty="0">
              <a:solidFill>
                <a:srgbClr val="006647"/>
              </a:solidFill>
            </a:endParaRPr>
          </a:p>
          <a:p>
            <a:r>
              <a:rPr lang="en-US" sz="1200" b="1" dirty="0">
                <a:solidFill>
                  <a:srgbClr val="006647"/>
                </a:solidFill>
              </a:rPr>
              <a:t>Step 3 </a:t>
            </a:r>
            <a:r>
              <a:rPr lang="en-US" sz="1200" dirty="0"/>
              <a:t>- Locate providers by name, specialty, etc. or scroll down to find what you need by category</a:t>
            </a:r>
          </a:p>
        </p:txBody>
      </p:sp>
      <p:pic>
        <p:nvPicPr>
          <p:cNvPr id="8" name="Picture 7">
            <a:extLst>
              <a:ext uri="{FF2B5EF4-FFF2-40B4-BE49-F238E27FC236}">
                <a16:creationId xmlns:a16="http://schemas.microsoft.com/office/drawing/2014/main" id="{05E57A3D-4054-3527-BF7F-DC094F621B07}"/>
              </a:ext>
            </a:extLst>
          </p:cNvPr>
          <p:cNvPicPr>
            <a:picLocks noChangeAspect="1"/>
          </p:cNvPicPr>
          <p:nvPr/>
        </p:nvPicPr>
        <p:blipFill>
          <a:blip r:embed="rId3"/>
          <a:stretch>
            <a:fillRect/>
          </a:stretch>
        </p:blipFill>
        <p:spPr>
          <a:xfrm>
            <a:off x="5859670" y="1960123"/>
            <a:ext cx="3049602" cy="645499"/>
          </a:xfrm>
          <a:prstGeom prst="rect">
            <a:avLst/>
          </a:prstGeom>
        </p:spPr>
      </p:pic>
      <p:pic>
        <p:nvPicPr>
          <p:cNvPr id="11" name="Picture 10">
            <a:extLst>
              <a:ext uri="{FF2B5EF4-FFF2-40B4-BE49-F238E27FC236}">
                <a16:creationId xmlns:a16="http://schemas.microsoft.com/office/drawing/2014/main" id="{AAD7E1E6-1D46-BCAA-0B70-6C22A9C55C4D}"/>
              </a:ext>
            </a:extLst>
          </p:cNvPr>
          <p:cNvPicPr>
            <a:picLocks noChangeAspect="1"/>
          </p:cNvPicPr>
          <p:nvPr/>
        </p:nvPicPr>
        <p:blipFill>
          <a:blip r:embed="rId4"/>
          <a:srcRect l="53933"/>
          <a:stretch/>
        </p:blipFill>
        <p:spPr>
          <a:xfrm>
            <a:off x="5865179" y="3231944"/>
            <a:ext cx="3044093" cy="2100344"/>
          </a:xfrm>
          <a:prstGeom prst="rect">
            <a:avLst/>
          </a:prstGeom>
        </p:spPr>
      </p:pic>
      <p:pic>
        <p:nvPicPr>
          <p:cNvPr id="1026" name="Picture 2" descr="Meritain Health - health insurance for employees - self-funding - TPA">
            <a:extLst>
              <a:ext uri="{FF2B5EF4-FFF2-40B4-BE49-F238E27FC236}">
                <a16:creationId xmlns:a16="http://schemas.microsoft.com/office/drawing/2014/main" id="{3CACA733-A6DE-BC74-E9F3-FDFC4CB493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8469" y="5864924"/>
            <a:ext cx="1320802" cy="29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54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8DD-786F-1F40-073A-48CEB231BF9B}"/>
              </a:ext>
            </a:extLst>
          </p:cNvPr>
          <p:cNvSpPr txBox="1">
            <a:spLocks/>
          </p:cNvSpPr>
          <p:nvPr/>
        </p:nvSpPr>
        <p:spPr>
          <a:xfrm>
            <a:off x="581126" y="604444"/>
            <a:ext cx="3938487" cy="135547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0"/>
              </a:spcAft>
            </a:pPr>
            <a:r>
              <a:rPr lang="en-US" sz="3900" dirty="0">
                <a:latin typeface="Arial" panose="020B0604020202020204" pitchFamily="34" charset="0"/>
                <a:cs typeface="Arial" panose="020B0604020202020204" pitchFamily="34" charset="0"/>
              </a:rPr>
              <a:t>CVS MinuteClinic</a:t>
            </a:r>
          </a:p>
        </p:txBody>
      </p:sp>
      <p:sp>
        <p:nvSpPr>
          <p:cNvPr id="8" name="TextBox 7">
            <a:extLst>
              <a:ext uri="{FF2B5EF4-FFF2-40B4-BE49-F238E27FC236}">
                <a16:creationId xmlns:a16="http://schemas.microsoft.com/office/drawing/2014/main" id="{4A032B19-1317-B08C-12A5-181FB8D9F177}"/>
              </a:ext>
            </a:extLst>
          </p:cNvPr>
          <p:cNvSpPr txBox="1"/>
          <p:nvPr/>
        </p:nvSpPr>
        <p:spPr>
          <a:xfrm>
            <a:off x="628650" y="2197319"/>
            <a:ext cx="3843440" cy="3657600"/>
          </a:xfrm>
          <a:prstGeom prst="rect">
            <a:avLst/>
          </a:prstGeom>
        </p:spPr>
        <p:txBody>
          <a:bodyPr vert="horz" lIns="68580" tIns="34290" rIns="68580" bIns="34290" rtlCol="0">
            <a:noAutofit/>
          </a:bodyPr>
          <a:lstStyle/>
          <a:p>
            <a:pPr>
              <a:lnSpc>
                <a:spcPct val="90000"/>
              </a:lnSpc>
              <a:spcAft>
                <a:spcPts val="450"/>
              </a:spcAft>
            </a:pPr>
            <a:r>
              <a:rPr lang="en-US" sz="1400" dirty="0">
                <a:cs typeface="Arial" panose="020B0604020202020204" pitchFamily="34" charset="0"/>
              </a:rPr>
              <a:t>CVS MinuteClinic is a walk-in clinic inside select CVS Pharmacy and Target stores, and is the largest provider of retail health care in the United States - with over 1,100 locations.</a:t>
            </a:r>
          </a:p>
          <a:p>
            <a:pPr marL="214313" indent="-171450">
              <a:lnSpc>
                <a:spcPct val="90000"/>
              </a:lnSpc>
              <a:spcAft>
                <a:spcPts val="450"/>
              </a:spcAft>
              <a:buFont typeface="Arial" panose="020B0604020202020204" pitchFamily="34" charset="0"/>
              <a:buChar char="•"/>
            </a:pPr>
            <a:endParaRPr lang="en-US" sz="1400" dirty="0">
              <a:cs typeface="Arial" panose="020B0604020202020204" pitchFamily="34" charset="0"/>
            </a:endParaRPr>
          </a:p>
          <a:p>
            <a:pPr marL="214313" indent="-171450">
              <a:lnSpc>
                <a:spcPct val="90000"/>
              </a:lnSpc>
              <a:spcAft>
                <a:spcPts val="450"/>
              </a:spcAft>
              <a:buFont typeface="Arial" panose="020B0604020202020204" pitchFamily="34" charset="0"/>
              <a:buChar char="•"/>
            </a:pPr>
            <a:r>
              <a:rPr lang="en-US" sz="1400" dirty="0">
                <a:cs typeface="Arial" panose="020B0604020202020204" pitchFamily="34" charset="0"/>
              </a:rPr>
              <a:t>MinuteClinic is open every day, including evenings.</a:t>
            </a:r>
          </a:p>
          <a:p>
            <a:pPr marL="214313" indent="-171450">
              <a:lnSpc>
                <a:spcPct val="90000"/>
              </a:lnSpc>
              <a:spcAft>
                <a:spcPts val="450"/>
              </a:spcAft>
              <a:buFont typeface="Arial" panose="020B0604020202020204" pitchFamily="34" charset="0"/>
              <a:buChar char="•"/>
            </a:pPr>
            <a:endParaRPr lang="en-US" sz="1400" dirty="0">
              <a:cs typeface="Arial" panose="020B0604020202020204" pitchFamily="34" charset="0"/>
            </a:endParaRPr>
          </a:p>
          <a:p>
            <a:pPr marL="214313" indent="-171450">
              <a:lnSpc>
                <a:spcPct val="90000"/>
              </a:lnSpc>
              <a:spcAft>
                <a:spcPts val="450"/>
              </a:spcAft>
              <a:buFont typeface="Arial" panose="020B0604020202020204" pitchFamily="34" charset="0"/>
              <a:buChar char="•"/>
            </a:pPr>
            <a:r>
              <a:rPr lang="en-US" sz="1400" dirty="0">
                <a:cs typeface="Arial" panose="020B0604020202020204" pitchFamily="34" charset="0"/>
              </a:rPr>
              <a:t>MinuteClinic offers walk-in and scheduled appointments.</a:t>
            </a:r>
          </a:p>
          <a:p>
            <a:pPr marL="214313" indent="-171450">
              <a:lnSpc>
                <a:spcPct val="90000"/>
              </a:lnSpc>
              <a:spcAft>
                <a:spcPts val="450"/>
              </a:spcAft>
              <a:buFont typeface="Arial" panose="020B0604020202020204" pitchFamily="34" charset="0"/>
              <a:buChar char="•"/>
            </a:pPr>
            <a:endParaRPr lang="en-US" sz="1400" dirty="0">
              <a:cs typeface="Arial" panose="020B0604020202020204" pitchFamily="34" charset="0"/>
            </a:endParaRPr>
          </a:p>
          <a:p>
            <a:pPr marL="214313" indent="-171450">
              <a:lnSpc>
                <a:spcPct val="90000"/>
              </a:lnSpc>
              <a:spcAft>
                <a:spcPts val="450"/>
              </a:spcAft>
              <a:buFont typeface="Arial" panose="020B0604020202020204" pitchFamily="34" charset="0"/>
              <a:buChar char="•"/>
            </a:pPr>
            <a:r>
              <a:rPr lang="en-US" sz="1400" dirty="0">
                <a:cs typeface="Arial" panose="020B0604020202020204" pitchFamily="34" charset="0"/>
              </a:rPr>
              <a:t>Meritain members have access to all MinuteClinic services at </a:t>
            </a:r>
            <a:r>
              <a:rPr lang="en-US" sz="1400" b="1" u="sng" dirty="0">
                <a:solidFill>
                  <a:srgbClr val="006647"/>
                </a:solidFill>
                <a:cs typeface="Arial" panose="020B0604020202020204" pitchFamily="34" charset="0"/>
              </a:rPr>
              <a:t>NO COST </a:t>
            </a:r>
          </a:p>
          <a:p>
            <a:pPr marL="214313" indent="-171450">
              <a:lnSpc>
                <a:spcPct val="90000"/>
              </a:lnSpc>
              <a:spcAft>
                <a:spcPts val="450"/>
              </a:spcAft>
              <a:buFont typeface="Arial" panose="020B0604020202020204" pitchFamily="34" charset="0"/>
              <a:buChar char="•"/>
            </a:pPr>
            <a:endParaRPr lang="en-US" sz="1400" dirty="0">
              <a:cs typeface="Arial" panose="020B0604020202020204" pitchFamily="34" charset="0"/>
            </a:endParaRPr>
          </a:p>
          <a:p>
            <a:pPr marL="214313" indent="-171450">
              <a:lnSpc>
                <a:spcPct val="90000"/>
              </a:lnSpc>
              <a:spcAft>
                <a:spcPts val="450"/>
              </a:spcAft>
              <a:buFont typeface="Arial" panose="020B0604020202020204" pitchFamily="34" charset="0"/>
              <a:buChar char="•"/>
            </a:pPr>
            <a:r>
              <a:rPr lang="en-US" sz="1400" dirty="0">
                <a:cs typeface="Arial" panose="020B0604020202020204" pitchFamily="34" charset="0"/>
              </a:rPr>
              <a:t>MinuteClinic physicians can diagnose and treat minor illnesses, injuries, and conditions, as well as write prescriptions</a:t>
            </a:r>
          </a:p>
        </p:txBody>
      </p:sp>
      <p:pic>
        <p:nvPicPr>
          <p:cNvPr id="1026" name="Picture 2" descr="TOP 10 BEST Urgent Care near Stroudsburg, PA - Updated 2024 - Yelp">
            <a:extLst>
              <a:ext uri="{FF2B5EF4-FFF2-40B4-BE49-F238E27FC236}">
                <a16:creationId xmlns:a16="http://schemas.microsoft.com/office/drawing/2014/main" id="{AE02F946-4B54-E983-EE2C-50ED514706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53" r="5088"/>
          <a:stretch/>
        </p:blipFill>
        <p:spPr bwMode="auto">
          <a:xfrm>
            <a:off x="4240152" y="-1"/>
            <a:ext cx="4903848" cy="635216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25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B9AE-9B2C-120B-5E93-A64AB54AEE43}"/>
              </a:ext>
            </a:extLst>
          </p:cNvPr>
          <p:cNvSpPr>
            <a:spLocks noGrp="1"/>
          </p:cNvSpPr>
          <p:nvPr>
            <p:ph type="title"/>
          </p:nvPr>
        </p:nvSpPr>
        <p:spPr/>
        <p:txBody>
          <a:bodyPr/>
          <a:lstStyle/>
          <a:p>
            <a:pPr algn="ctr"/>
            <a:r>
              <a:rPr lang="en-US" sz="3900" dirty="0"/>
              <a:t>Teladoc</a:t>
            </a:r>
          </a:p>
        </p:txBody>
      </p:sp>
      <p:pic>
        <p:nvPicPr>
          <p:cNvPr id="3" name="Picture 2">
            <a:extLst>
              <a:ext uri="{FF2B5EF4-FFF2-40B4-BE49-F238E27FC236}">
                <a16:creationId xmlns:a16="http://schemas.microsoft.com/office/drawing/2014/main" id="{C9F4D268-4A28-97D6-6AE8-629E79D4F5FF}"/>
              </a:ext>
            </a:extLst>
          </p:cNvPr>
          <p:cNvPicPr>
            <a:picLocks noChangeAspect="1"/>
          </p:cNvPicPr>
          <p:nvPr/>
        </p:nvPicPr>
        <p:blipFill>
          <a:blip r:embed="rId3"/>
          <a:srcRect r="20242" b="25250"/>
          <a:stretch/>
        </p:blipFill>
        <p:spPr>
          <a:xfrm>
            <a:off x="7382257" y="5709759"/>
            <a:ext cx="1405127" cy="525518"/>
          </a:xfrm>
          <a:prstGeom prst="rect">
            <a:avLst/>
          </a:prstGeom>
        </p:spPr>
      </p:pic>
      <p:sp>
        <p:nvSpPr>
          <p:cNvPr id="4" name="Content Placeholder 10">
            <a:extLst>
              <a:ext uri="{FF2B5EF4-FFF2-40B4-BE49-F238E27FC236}">
                <a16:creationId xmlns:a16="http://schemas.microsoft.com/office/drawing/2014/main" id="{51D33D7F-5007-3BFF-B584-12BF89AF9846}"/>
              </a:ext>
            </a:extLst>
          </p:cNvPr>
          <p:cNvSpPr txBox="1">
            <a:spLocks/>
          </p:cNvSpPr>
          <p:nvPr/>
        </p:nvSpPr>
        <p:spPr>
          <a:xfrm>
            <a:off x="201367" y="1232250"/>
            <a:ext cx="8837529" cy="461150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6567" lvl="1" indent="0">
              <a:lnSpc>
                <a:spcPct val="120000"/>
              </a:lnSpc>
              <a:spcBef>
                <a:spcPct val="20000"/>
              </a:spcBef>
              <a:buClr>
                <a:schemeClr val="accent3"/>
              </a:buClr>
              <a:buFont typeface="Calibri" pitchFamily="34" charset="0"/>
              <a:buNone/>
              <a:defRPr/>
            </a:pPr>
            <a:r>
              <a:rPr lang="en-US" sz="1400" kern="0" dirty="0">
                <a:cs typeface="Arial" panose="020B0604020202020204" pitchFamily="34" charset="0"/>
              </a:rPr>
              <a:t>ABG  provides telemedicine services through Teladoc to all employees enrolled in any of the three medical plans. Teladoc offers 24/7/365 Access to Doctors. You can connect over the phone, or through live video chat and Teladoc doctors can diagnose and prescribe medication if needed</a:t>
            </a:r>
          </a:p>
          <a:p>
            <a:pPr marL="943655" lvl="2" indent="-342900">
              <a:lnSpc>
                <a:spcPct val="120000"/>
              </a:lnSpc>
              <a:spcBef>
                <a:spcPct val="20000"/>
              </a:spcBef>
              <a:buClr>
                <a:schemeClr val="accent3"/>
              </a:buClr>
              <a:defRPr/>
            </a:pPr>
            <a:endParaRPr lang="en-US" kern="0" dirty="0">
              <a:cs typeface="Arial" panose="020B0604020202020204" pitchFamily="34" charset="0"/>
            </a:endParaRPr>
          </a:p>
        </p:txBody>
      </p:sp>
      <p:sp>
        <p:nvSpPr>
          <p:cNvPr id="6" name="TextBox 5">
            <a:extLst>
              <a:ext uri="{FF2B5EF4-FFF2-40B4-BE49-F238E27FC236}">
                <a16:creationId xmlns:a16="http://schemas.microsoft.com/office/drawing/2014/main" id="{EC615D1D-1341-2034-F970-53FA6156D064}"/>
              </a:ext>
            </a:extLst>
          </p:cNvPr>
          <p:cNvSpPr txBox="1"/>
          <p:nvPr/>
        </p:nvSpPr>
        <p:spPr>
          <a:xfrm>
            <a:off x="4173974" y="2788808"/>
            <a:ext cx="4582510" cy="1240853"/>
          </a:xfrm>
          <a:prstGeom prst="rect">
            <a:avLst/>
          </a:prstGeom>
          <a:noFill/>
        </p:spPr>
        <p:txBody>
          <a:bodyPr wrap="square">
            <a:spAutoFit/>
          </a:bodyPr>
          <a:lstStyle/>
          <a:p>
            <a:pPr marL="943655" lvl="2" indent="-342900">
              <a:lnSpc>
                <a:spcPct val="120000"/>
              </a:lnSpc>
              <a:spcBef>
                <a:spcPct val="20000"/>
              </a:spcBef>
              <a:buClr>
                <a:schemeClr val="accent3"/>
              </a:buClr>
              <a:buFont typeface="Arial" panose="020B0604020202020204" pitchFamily="34" charset="0"/>
              <a:buChar char="•"/>
              <a:defRPr/>
            </a:pPr>
            <a:r>
              <a:rPr lang="en-US" sz="1400" kern="0" dirty="0">
                <a:cs typeface="Arial" panose="020B0604020202020204" pitchFamily="34" charset="0"/>
              </a:rPr>
              <a:t>Cold and Flu</a:t>
            </a:r>
          </a:p>
          <a:p>
            <a:pPr marL="943655" lvl="2" indent="-342900">
              <a:lnSpc>
                <a:spcPct val="120000"/>
              </a:lnSpc>
              <a:spcBef>
                <a:spcPct val="20000"/>
              </a:spcBef>
              <a:buClr>
                <a:schemeClr val="accent3"/>
              </a:buClr>
              <a:buFont typeface="Arial" panose="020B0604020202020204" pitchFamily="34" charset="0"/>
              <a:buChar char="•"/>
              <a:defRPr/>
            </a:pPr>
            <a:r>
              <a:rPr lang="en-US" sz="1400" kern="0" dirty="0">
                <a:cs typeface="Arial" panose="020B0604020202020204" pitchFamily="34" charset="0"/>
              </a:rPr>
              <a:t>Sore Throat</a:t>
            </a:r>
          </a:p>
          <a:p>
            <a:pPr marL="943655" lvl="2" indent="-342900">
              <a:lnSpc>
                <a:spcPct val="120000"/>
              </a:lnSpc>
              <a:spcBef>
                <a:spcPct val="20000"/>
              </a:spcBef>
              <a:buClr>
                <a:schemeClr val="accent3"/>
              </a:buClr>
              <a:buFont typeface="Arial" panose="020B0604020202020204" pitchFamily="34" charset="0"/>
              <a:buChar char="•"/>
              <a:defRPr/>
            </a:pPr>
            <a:r>
              <a:rPr lang="en-US" sz="1400" kern="0" dirty="0">
                <a:cs typeface="Arial" panose="020B0604020202020204" pitchFamily="34" charset="0"/>
              </a:rPr>
              <a:t>Behavioral Health</a:t>
            </a:r>
          </a:p>
          <a:p>
            <a:pPr marL="943655" lvl="2" indent="-342900">
              <a:lnSpc>
                <a:spcPct val="120000"/>
              </a:lnSpc>
              <a:spcBef>
                <a:spcPct val="20000"/>
              </a:spcBef>
              <a:buClr>
                <a:schemeClr val="accent3"/>
              </a:buClr>
              <a:buFont typeface="Arial" panose="020B0604020202020204" pitchFamily="34" charset="0"/>
              <a:buChar char="•"/>
              <a:defRPr/>
            </a:pPr>
            <a:r>
              <a:rPr lang="en-US" sz="1400" kern="0" dirty="0">
                <a:cs typeface="Arial" panose="020B0604020202020204" pitchFamily="34" charset="0"/>
              </a:rPr>
              <a:t>Earaches</a:t>
            </a:r>
          </a:p>
        </p:txBody>
      </p:sp>
      <p:sp>
        <p:nvSpPr>
          <p:cNvPr id="8" name="TextBox 7">
            <a:extLst>
              <a:ext uri="{FF2B5EF4-FFF2-40B4-BE49-F238E27FC236}">
                <a16:creationId xmlns:a16="http://schemas.microsoft.com/office/drawing/2014/main" id="{5F0BB8EC-CB05-D1E9-D816-E38E16851BFF}"/>
              </a:ext>
            </a:extLst>
          </p:cNvPr>
          <p:cNvSpPr txBox="1"/>
          <p:nvPr/>
        </p:nvSpPr>
        <p:spPr>
          <a:xfrm>
            <a:off x="-28798" y="4590927"/>
            <a:ext cx="8405544" cy="594522"/>
          </a:xfrm>
          <a:prstGeom prst="rect">
            <a:avLst/>
          </a:prstGeom>
          <a:noFill/>
        </p:spPr>
        <p:txBody>
          <a:bodyPr wrap="square">
            <a:spAutoFit/>
          </a:bodyPr>
          <a:lstStyle/>
          <a:p>
            <a:pPr marL="346066" lvl="1" indent="0">
              <a:lnSpc>
                <a:spcPct val="120000"/>
              </a:lnSpc>
              <a:buClr>
                <a:schemeClr val="accent3"/>
              </a:buClr>
              <a:buFont typeface="Calibri" pitchFamily="34" charset="0"/>
              <a:buNone/>
              <a:defRPr/>
            </a:pPr>
            <a:r>
              <a:rPr lang="en-US" sz="1400" kern="0" dirty="0">
                <a:cs typeface="Arial" panose="020B0604020202020204" pitchFamily="34" charset="0"/>
              </a:rPr>
              <a:t>Visit </a:t>
            </a:r>
            <a:r>
              <a:rPr lang="en-US" sz="1400" b="1" kern="0" dirty="0">
                <a:cs typeface="Arial" panose="020B0604020202020204" pitchFamily="34" charset="0"/>
              </a:rPr>
              <a:t>www.teladoc.com</a:t>
            </a:r>
            <a:r>
              <a:rPr lang="en-US" sz="1400" kern="0" dirty="0">
                <a:cs typeface="Arial" panose="020B0604020202020204" pitchFamily="34" charset="0"/>
              </a:rPr>
              <a:t> to connect with doctors over the internet, </a:t>
            </a:r>
            <a:r>
              <a:rPr lang="en-US" sz="1400" dirty="0">
                <a:cs typeface="Arial" panose="020B0604020202020204" pitchFamily="34" charset="0"/>
              </a:rPr>
              <a:t>Call 1-800-TELADOC (835-2362)</a:t>
            </a:r>
            <a:r>
              <a:rPr lang="en-US" sz="1400" kern="0" dirty="0">
                <a:cs typeface="Arial" panose="020B0604020202020204" pitchFamily="34" charset="0"/>
              </a:rPr>
              <a:t>, or download the mobile app</a:t>
            </a:r>
            <a:r>
              <a:rPr lang="en-US" sz="1400" kern="0" dirty="0">
                <a:solidFill>
                  <a:schemeClr val="tx2"/>
                </a:solidFill>
                <a:cs typeface="Arial" panose="020B0604020202020204" pitchFamily="34" charset="0"/>
              </a:rPr>
              <a:t>.</a:t>
            </a:r>
            <a:endParaRPr lang="en-US" sz="1400" kern="0" dirty="0">
              <a:cs typeface="Arial" panose="020B0604020202020204" pitchFamily="34" charset="0"/>
            </a:endParaRPr>
          </a:p>
        </p:txBody>
      </p:sp>
      <p:sp>
        <p:nvSpPr>
          <p:cNvPr id="10" name="TextBox 9">
            <a:extLst>
              <a:ext uri="{FF2B5EF4-FFF2-40B4-BE49-F238E27FC236}">
                <a16:creationId xmlns:a16="http://schemas.microsoft.com/office/drawing/2014/main" id="{A15143BC-A203-D757-79DE-AD3CF4FFE171}"/>
              </a:ext>
            </a:extLst>
          </p:cNvPr>
          <p:cNvSpPr txBox="1"/>
          <p:nvPr/>
        </p:nvSpPr>
        <p:spPr>
          <a:xfrm>
            <a:off x="2372285" y="2493480"/>
            <a:ext cx="2924929" cy="1542474"/>
          </a:xfrm>
          <a:prstGeom prst="rect">
            <a:avLst/>
          </a:prstGeom>
          <a:noFill/>
        </p:spPr>
        <p:txBody>
          <a:bodyPr wrap="square">
            <a:spAutoFit/>
          </a:bodyPr>
          <a:lstStyle/>
          <a:p>
            <a:pPr marL="402317" lvl="1" indent="-285750">
              <a:lnSpc>
                <a:spcPct val="120000"/>
              </a:lnSpc>
              <a:spcBef>
                <a:spcPct val="20000"/>
              </a:spcBef>
              <a:buClr>
                <a:schemeClr val="tx1"/>
              </a:buClr>
              <a:buFont typeface="Arial" panose="020B0604020202020204" pitchFamily="34" charset="0"/>
              <a:buChar char="•"/>
              <a:defRPr/>
            </a:pPr>
            <a:endParaRPr lang="en-US" sz="1400" kern="0" dirty="0">
              <a:cs typeface="Arial" panose="020B0604020202020204" pitchFamily="34" charset="0"/>
            </a:endParaRPr>
          </a:p>
          <a:p>
            <a:pPr marL="943655" lvl="2" indent="-342900">
              <a:lnSpc>
                <a:spcPct val="120000"/>
              </a:lnSpc>
              <a:spcBef>
                <a:spcPct val="20000"/>
              </a:spcBef>
              <a:buClr>
                <a:schemeClr val="accent3"/>
              </a:buClr>
              <a:buFont typeface="Arial" panose="020B0604020202020204" pitchFamily="34" charset="0"/>
              <a:buChar char="•"/>
              <a:defRPr/>
            </a:pPr>
            <a:r>
              <a:rPr lang="en-US" sz="1400" kern="0" dirty="0">
                <a:cs typeface="Arial" panose="020B0604020202020204" pitchFamily="34" charset="0"/>
              </a:rPr>
              <a:t>Allergies	</a:t>
            </a:r>
          </a:p>
          <a:p>
            <a:pPr marL="943655" lvl="2" indent="-342900">
              <a:lnSpc>
                <a:spcPct val="120000"/>
              </a:lnSpc>
              <a:spcBef>
                <a:spcPct val="20000"/>
              </a:spcBef>
              <a:buClr>
                <a:schemeClr val="accent3"/>
              </a:buClr>
              <a:buFont typeface="Arial" panose="020B0604020202020204" pitchFamily="34" charset="0"/>
              <a:buChar char="•"/>
              <a:defRPr/>
            </a:pPr>
            <a:r>
              <a:rPr lang="en-US" sz="1400" kern="0" dirty="0">
                <a:cs typeface="Arial" panose="020B0604020202020204" pitchFamily="34" charset="0"/>
              </a:rPr>
              <a:t>Fever</a:t>
            </a:r>
          </a:p>
          <a:p>
            <a:pPr marL="943655" lvl="2" indent="-342900">
              <a:lnSpc>
                <a:spcPct val="120000"/>
              </a:lnSpc>
              <a:spcBef>
                <a:spcPct val="20000"/>
              </a:spcBef>
              <a:buClr>
                <a:schemeClr val="accent3"/>
              </a:buClr>
              <a:buFont typeface="Arial" panose="020B0604020202020204" pitchFamily="34" charset="0"/>
              <a:buChar char="•"/>
              <a:defRPr/>
            </a:pPr>
            <a:r>
              <a:rPr lang="en-US" sz="1400" kern="0" dirty="0">
                <a:cs typeface="Arial" panose="020B0604020202020204" pitchFamily="34" charset="0"/>
              </a:rPr>
              <a:t>Pink Eye</a:t>
            </a:r>
          </a:p>
          <a:p>
            <a:pPr marL="943655" lvl="2" indent="-342900">
              <a:lnSpc>
                <a:spcPct val="120000"/>
              </a:lnSpc>
              <a:spcBef>
                <a:spcPct val="20000"/>
              </a:spcBef>
              <a:buClr>
                <a:schemeClr val="accent3"/>
              </a:buClr>
              <a:buFont typeface="Arial" panose="020B0604020202020204" pitchFamily="34" charset="0"/>
              <a:buChar char="•"/>
              <a:defRPr/>
            </a:pPr>
            <a:r>
              <a:rPr lang="en-US" sz="1400" kern="0" dirty="0">
                <a:cs typeface="Arial" panose="020B0604020202020204" pitchFamily="34" charset="0"/>
              </a:rPr>
              <a:t>Rashes</a:t>
            </a:r>
          </a:p>
        </p:txBody>
      </p:sp>
      <p:sp>
        <p:nvSpPr>
          <p:cNvPr id="12" name="TextBox 11">
            <a:extLst>
              <a:ext uri="{FF2B5EF4-FFF2-40B4-BE49-F238E27FC236}">
                <a16:creationId xmlns:a16="http://schemas.microsoft.com/office/drawing/2014/main" id="{13EAEA58-7B00-75BC-3AA2-346202C2A0AF}"/>
              </a:ext>
            </a:extLst>
          </p:cNvPr>
          <p:cNvSpPr txBox="1"/>
          <p:nvPr/>
        </p:nvSpPr>
        <p:spPr>
          <a:xfrm>
            <a:off x="2257202" y="2358896"/>
            <a:ext cx="4593020" cy="405560"/>
          </a:xfrm>
          <a:prstGeom prst="rect">
            <a:avLst/>
          </a:prstGeom>
          <a:noFill/>
        </p:spPr>
        <p:txBody>
          <a:bodyPr wrap="square">
            <a:spAutoFit/>
          </a:bodyPr>
          <a:lstStyle/>
          <a:p>
            <a:pPr marL="116567" lvl="1" indent="0" algn="ctr">
              <a:lnSpc>
                <a:spcPct val="120000"/>
              </a:lnSpc>
              <a:spcBef>
                <a:spcPct val="20000"/>
              </a:spcBef>
              <a:buClr>
                <a:schemeClr val="tx1"/>
              </a:buClr>
              <a:buFont typeface="Calibri" pitchFamily="34" charset="0"/>
              <a:buNone/>
              <a:defRPr/>
            </a:pPr>
            <a:r>
              <a:rPr lang="en-US" sz="1800" b="1" kern="0" dirty="0">
                <a:cs typeface="Arial" panose="020B0604020202020204" pitchFamily="34" charset="0"/>
              </a:rPr>
              <a:t>When to use it?</a:t>
            </a:r>
          </a:p>
        </p:txBody>
      </p:sp>
    </p:spTree>
    <p:extLst>
      <p:ext uri="{BB962C8B-B14F-4D97-AF65-F5344CB8AC3E}">
        <p14:creationId xmlns:p14="http://schemas.microsoft.com/office/powerpoint/2010/main" val="295465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3F3297-8100-1858-57C9-3317332EE986}"/>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42E254-DE14-7748-C610-505645C6F122}"/>
              </a:ext>
            </a:extLst>
          </p:cNvPr>
          <p:cNvSpPr>
            <a:spLocks noGrp="1"/>
          </p:cNvSpPr>
          <p:nvPr>
            <p:ph type="ctrTitle"/>
          </p:nvPr>
        </p:nvSpPr>
        <p:spPr>
          <a:xfrm>
            <a:off x="3879837" y="1458259"/>
            <a:ext cx="4941434" cy="4927600"/>
          </a:xfrm>
        </p:spPr>
        <p:txBody>
          <a:bodyPr anchor="ctr">
            <a:normAutofit/>
          </a:bodyPr>
          <a:lstStyle/>
          <a:p>
            <a:r>
              <a:rPr lang="en-US" sz="3900" dirty="0">
                <a:solidFill>
                  <a:schemeClr val="tx1"/>
                </a:solidFill>
              </a:rPr>
              <a:t>Understanding SmithRx</a:t>
            </a:r>
            <a:br>
              <a:rPr lang="en-US" sz="7400" dirty="0">
                <a:solidFill>
                  <a:schemeClr val="tx1"/>
                </a:solidFill>
              </a:rPr>
            </a:br>
            <a:endParaRPr lang="en-US" sz="7400" dirty="0">
              <a:solidFill>
                <a:schemeClr val="tx1"/>
              </a:solidFill>
            </a:endParaRPr>
          </a:p>
        </p:txBody>
      </p:sp>
      <p:sp>
        <p:nvSpPr>
          <p:cNvPr id="9" name="Rectangle 8">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9B65DF38-D554-7D1E-FBE2-8ECC1C397855}"/>
              </a:ext>
            </a:extLst>
          </p:cNvPr>
          <p:cNvSpPr txBox="1"/>
          <p:nvPr/>
        </p:nvSpPr>
        <p:spPr>
          <a:xfrm>
            <a:off x="152209" y="2276475"/>
            <a:ext cx="3134131" cy="3139321"/>
          </a:xfrm>
          <a:prstGeom prst="rect">
            <a:avLst/>
          </a:prstGeom>
          <a:noFill/>
        </p:spPr>
        <p:txBody>
          <a:bodyPr wrap="square" rtlCol="0">
            <a:spAutoFit/>
          </a:bodyPr>
          <a:lstStyle/>
          <a:p>
            <a:pPr marL="342900" indent="-342900">
              <a:buFont typeface="+mj-lt"/>
              <a:buAutoNum type="arabicPeriod"/>
            </a:pPr>
            <a:r>
              <a:rPr lang="en-US" dirty="0">
                <a:solidFill>
                  <a:schemeClr val="bg1"/>
                </a:solidFill>
              </a:rPr>
              <a:t>SmithRx Overview</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SmithRx Member Portal and Support</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SmithRx Pharmacy Network</a:t>
            </a:r>
          </a:p>
          <a:p>
            <a:pPr marL="342900" indent="-342900">
              <a:buFont typeface="+mj-lt"/>
              <a:buAutoNum type="arabicPeriod"/>
            </a:pPr>
            <a:endParaRPr lang="en-US" dirty="0">
              <a:solidFill>
                <a:schemeClr val="bg1"/>
              </a:solidFill>
            </a:endParaRPr>
          </a:p>
          <a:p>
            <a:endParaRPr lang="en-US" dirty="0"/>
          </a:p>
          <a:p>
            <a:endParaRPr lang="en-US" dirty="0"/>
          </a:p>
          <a:p>
            <a:endParaRPr lang="en-US" dirty="0"/>
          </a:p>
        </p:txBody>
      </p:sp>
    </p:spTree>
    <p:extLst>
      <p:ext uri="{BB962C8B-B14F-4D97-AF65-F5344CB8AC3E}">
        <p14:creationId xmlns:p14="http://schemas.microsoft.com/office/powerpoint/2010/main" val="310470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18B3-47F7-C33C-420B-FAC26F585637}"/>
              </a:ext>
            </a:extLst>
          </p:cNvPr>
          <p:cNvSpPr>
            <a:spLocks noGrp="1"/>
          </p:cNvSpPr>
          <p:nvPr>
            <p:ph type="title"/>
          </p:nvPr>
        </p:nvSpPr>
        <p:spPr/>
        <p:txBody>
          <a:bodyPr/>
          <a:lstStyle/>
          <a:p>
            <a:pPr algn="ctr"/>
            <a:r>
              <a:rPr lang="en-US" sz="3900" dirty="0"/>
              <a:t>SmithRx</a:t>
            </a:r>
          </a:p>
        </p:txBody>
      </p:sp>
      <p:sp>
        <p:nvSpPr>
          <p:cNvPr id="4" name="TextBox 3">
            <a:extLst>
              <a:ext uri="{FF2B5EF4-FFF2-40B4-BE49-F238E27FC236}">
                <a16:creationId xmlns:a16="http://schemas.microsoft.com/office/drawing/2014/main" id="{C818FA3C-AC03-8941-5946-D530FA9ED8D6}"/>
              </a:ext>
            </a:extLst>
          </p:cNvPr>
          <p:cNvSpPr txBox="1"/>
          <p:nvPr/>
        </p:nvSpPr>
        <p:spPr>
          <a:xfrm>
            <a:off x="457650" y="1108710"/>
            <a:ext cx="8467344" cy="738664"/>
          </a:xfrm>
          <a:prstGeom prst="rect">
            <a:avLst/>
          </a:prstGeom>
          <a:noFill/>
        </p:spPr>
        <p:txBody>
          <a:bodyPr wrap="square" rtlCol="0">
            <a:spAutoFit/>
          </a:bodyPr>
          <a:lstStyle/>
          <a:p>
            <a:pPr algn="ctr"/>
            <a:r>
              <a:rPr lang="en-US" sz="1400" dirty="0"/>
              <a:t>SmithRx is ABG’s new Pharmacy Benefit Manager (PBM). SmithRx manages the formulary of drugs covered under the plan and administers a number of programs designed to save you money. SmithRx is integrated directly with your Meritain Medical Plans and will be included on your ID card.</a:t>
            </a:r>
          </a:p>
        </p:txBody>
      </p:sp>
      <p:sp>
        <p:nvSpPr>
          <p:cNvPr id="6" name="TextBox 5">
            <a:extLst>
              <a:ext uri="{FF2B5EF4-FFF2-40B4-BE49-F238E27FC236}">
                <a16:creationId xmlns:a16="http://schemas.microsoft.com/office/drawing/2014/main" id="{9B64C6EF-14F6-2098-BF43-08F2CB96F78D}"/>
              </a:ext>
            </a:extLst>
          </p:cNvPr>
          <p:cNvSpPr txBox="1"/>
          <p:nvPr/>
        </p:nvSpPr>
        <p:spPr>
          <a:xfrm>
            <a:off x="1980841" y="1990725"/>
            <a:ext cx="5145742" cy="338554"/>
          </a:xfrm>
          <a:prstGeom prst="rect">
            <a:avLst/>
          </a:prstGeom>
          <a:noFill/>
        </p:spPr>
        <p:txBody>
          <a:bodyPr wrap="square" rtlCol="0">
            <a:spAutoFit/>
          </a:bodyPr>
          <a:lstStyle/>
          <a:p>
            <a:pPr algn="ctr"/>
            <a:r>
              <a:rPr lang="en-US" sz="1600" b="1" dirty="0"/>
              <a:t>SmithRx Connect Programs</a:t>
            </a:r>
          </a:p>
        </p:txBody>
      </p:sp>
      <p:sp>
        <p:nvSpPr>
          <p:cNvPr id="17" name="TextBox 16">
            <a:extLst>
              <a:ext uri="{FF2B5EF4-FFF2-40B4-BE49-F238E27FC236}">
                <a16:creationId xmlns:a16="http://schemas.microsoft.com/office/drawing/2014/main" id="{F128DD82-1EB0-57EB-768A-CC913FE0E965}"/>
              </a:ext>
            </a:extLst>
          </p:cNvPr>
          <p:cNvSpPr txBox="1"/>
          <p:nvPr/>
        </p:nvSpPr>
        <p:spPr>
          <a:xfrm>
            <a:off x="898234" y="5522262"/>
            <a:ext cx="8153760" cy="369332"/>
          </a:xfrm>
          <a:prstGeom prst="rect">
            <a:avLst/>
          </a:prstGeom>
          <a:noFill/>
        </p:spPr>
        <p:txBody>
          <a:bodyPr wrap="square" rtlCol="0">
            <a:spAutoFit/>
          </a:bodyPr>
          <a:lstStyle/>
          <a:p>
            <a:r>
              <a:rPr lang="en-US" dirty="0">
                <a:solidFill>
                  <a:srgbClr val="006647"/>
                </a:solidFill>
                <a:hlinkClick r:id="rId3">
                  <a:extLst>
                    <a:ext uri="{A12FA001-AC4F-418D-AE19-62706E023703}">
                      <ahyp:hlinkClr xmlns:ahyp="http://schemas.microsoft.com/office/drawing/2018/hyperlinkcolor" val="tx"/>
                    </a:ext>
                  </a:extLst>
                </a:hlinkClick>
              </a:rPr>
              <a:t>www.smithrx.com</a:t>
            </a:r>
            <a:r>
              <a:rPr lang="en-US" dirty="0">
                <a:solidFill>
                  <a:srgbClr val="006647"/>
                </a:solidFill>
              </a:rPr>
              <a:t>		</a:t>
            </a:r>
            <a:r>
              <a:rPr lang="en-US" dirty="0"/>
              <a:t>|	</a:t>
            </a:r>
            <a:r>
              <a:rPr lang="en-US" dirty="0">
                <a:solidFill>
                  <a:srgbClr val="006647"/>
                </a:solidFill>
                <a:hlinkClick r:id="rId4">
                  <a:extLst>
                    <a:ext uri="{A12FA001-AC4F-418D-AE19-62706E023703}">
                      <ahyp:hlinkClr xmlns:ahyp="http://schemas.microsoft.com/office/drawing/2018/hyperlinkcolor" val="tx"/>
                    </a:ext>
                  </a:extLst>
                </a:hlinkClick>
              </a:rPr>
              <a:t>help@smithrx.com</a:t>
            </a:r>
            <a:r>
              <a:rPr lang="en-US" dirty="0"/>
              <a:t>	|	844-545-5201</a:t>
            </a:r>
          </a:p>
        </p:txBody>
      </p:sp>
      <p:pic>
        <p:nvPicPr>
          <p:cNvPr id="21" name="Picture 2" descr="SmithRx Unveils 2024 Growth Momentum, Reducing Pharmacy Benefit Costs by an  Average of 30%">
            <a:extLst>
              <a:ext uri="{FF2B5EF4-FFF2-40B4-BE49-F238E27FC236}">
                <a16:creationId xmlns:a16="http://schemas.microsoft.com/office/drawing/2014/main" id="{DC480BBB-07CF-3CB7-8B76-7CEECD0A1D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402" b="29598"/>
          <a:stretch/>
        </p:blipFill>
        <p:spPr bwMode="auto">
          <a:xfrm>
            <a:off x="7902723" y="6048375"/>
            <a:ext cx="1022309" cy="2044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AE7606A-F5FC-210A-FCB7-6BF02828D5B4}"/>
              </a:ext>
            </a:extLst>
          </p:cNvPr>
          <p:cNvSpPr txBox="1"/>
          <p:nvPr/>
        </p:nvSpPr>
        <p:spPr>
          <a:xfrm>
            <a:off x="320040" y="2486060"/>
            <a:ext cx="8604954" cy="2677656"/>
          </a:xfrm>
          <a:prstGeom prst="rect">
            <a:avLst/>
          </a:prstGeom>
          <a:noFill/>
        </p:spPr>
        <p:txBody>
          <a:bodyPr wrap="square">
            <a:spAutoFit/>
          </a:bodyPr>
          <a:lstStyle/>
          <a:p>
            <a:pPr algn="l"/>
            <a:r>
              <a:rPr lang="en-US" sz="1200" b="1" i="0" u="none" strike="noStrike" baseline="0" dirty="0">
                <a:solidFill>
                  <a:srgbClr val="000000"/>
                </a:solidFill>
                <a:latin typeface="ArialNarrow"/>
              </a:rPr>
              <a:t>Assist Program </a:t>
            </a:r>
            <a:r>
              <a:rPr lang="en-US" sz="1200" b="0" i="0" u="none" strike="noStrike" baseline="0" dirty="0">
                <a:solidFill>
                  <a:srgbClr val="000000"/>
                </a:solidFill>
                <a:latin typeface="ArialNarrow"/>
              </a:rPr>
              <a:t>The SmithRx Assist Program automatically finds you the lowest prescription cost at the point of sale, considering your pharmacy benefits and out-of-pocket expenses, resulting in a lower copay when you present your Meritain medical ID card at the pharmacy.</a:t>
            </a:r>
          </a:p>
          <a:p>
            <a:pPr algn="l"/>
            <a:endParaRPr lang="en-US" sz="1200" dirty="0">
              <a:solidFill>
                <a:srgbClr val="000000"/>
              </a:solidFill>
              <a:latin typeface="ArialNarrow"/>
            </a:endParaRPr>
          </a:p>
          <a:p>
            <a:pPr algn="l"/>
            <a:r>
              <a:rPr lang="en-US" sz="1200" b="1" i="0" u="none" strike="noStrike" baseline="0" dirty="0">
                <a:solidFill>
                  <a:srgbClr val="000000"/>
                </a:solidFill>
                <a:latin typeface="ArialNarrow"/>
              </a:rPr>
              <a:t>Mail Order </a:t>
            </a:r>
            <a:r>
              <a:rPr lang="en-US" sz="1200" b="0" i="0" u="none" strike="noStrike" baseline="0" dirty="0">
                <a:solidFill>
                  <a:srgbClr val="000000"/>
                </a:solidFill>
                <a:latin typeface="ArialNarrow"/>
              </a:rPr>
              <a:t>Taking a maintenance medication and want it delivered straight to your door? Members have several options for mail order prescriptions including Walmart, Mark Cuban Cost Plus, and Amazon pharmacies.</a:t>
            </a:r>
          </a:p>
          <a:p>
            <a:pPr algn="l"/>
            <a:endParaRPr lang="en-US" sz="1200" dirty="0">
              <a:solidFill>
                <a:srgbClr val="000000"/>
              </a:solidFill>
              <a:latin typeface="ArialNarrow"/>
            </a:endParaRPr>
          </a:p>
          <a:p>
            <a:pPr algn="l"/>
            <a:r>
              <a:rPr lang="en-US" sz="1200" b="1" i="0" u="none" strike="noStrike" baseline="0" dirty="0">
                <a:solidFill>
                  <a:srgbClr val="000000"/>
                </a:solidFill>
                <a:latin typeface="ArialNarrow"/>
              </a:rPr>
              <a:t>Connect Program </a:t>
            </a:r>
            <a:r>
              <a:rPr lang="en-US" sz="1200" b="0" i="0" u="none" strike="noStrike" baseline="0" dirty="0">
                <a:solidFill>
                  <a:srgbClr val="000000"/>
                </a:solidFill>
                <a:latin typeface="ArialNarrow"/>
              </a:rPr>
              <a:t>The SmithRx Connect program helps members taking high-cost or specialty medications find lower-cost alternatives, such as Manufacturer's Assistance Programs and International Sourcing, which can result in little to no copayment for their prescriptions.</a:t>
            </a:r>
          </a:p>
          <a:p>
            <a:pPr algn="l"/>
            <a:endParaRPr lang="en-US" sz="1200" dirty="0">
              <a:solidFill>
                <a:srgbClr val="000000"/>
              </a:solidFill>
              <a:latin typeface="ArialNarrow"/>
            </a:endParaRPr>
          </a:p>
          <a:p>
            <a:pPr algn="l"/>
            <a:r>
              <a:rPr lang="en-US" sz="1200" b="1" i="0" u="none" strike="noStrike" baseline="0" dirty="0">
                <a:solidFill>
                  <a:srgbClr val="000000"/>
                </a:solidFill>
                <a:latin typeface="ArialNarrow"/>
              </a:rPr>
              <a:t>Copay Maximization Program </a:t>
            </a:r>
            <a:r>
              <a:rPr lang="en-US" sz="1200" b="0" i="0" u="none" strike="noStrike" baseline="0" dirty="0">
                <a:solidFill>
                  <a:srgbClr val="000000"/>
                </a:solidFill>
                <a:latin typeface="ArialNarrow"/>
              </a:rPr>
              <a:t>SmithRx will reach out to you if you qualif</a:t>
            </a:r>
            <a:r>
              <a:rPr lang="en-US" sz="1200" dirty="0">
                <a:solidFill>
                  <a:srgbClr val="000000"/>
                </a:solidFill>
                <a:latin typeface="ArialNarrow"/>
              </a:rPr>
              <a:t>y for a copay program through the prescription manufacturer. The cost of the medications through this program will never exceed your existing plan copay. In fact, you will often pay less. Depending on your medication, you may pay nothing at all.</a:t>
            </a:r>
            <a:endParaRPr lang="en-US" sz="1200" b="0" i="0" u="none" strike="noStrike" baseline="0" dirty="0">
              <a:solidFill>
                <a:srgbClr val="000000"/>
              </a:solidFill>
              <a:latin typeface="ArialNarrow"/>
            </a:endParaRPr>
          </a:p>
        </p:txBody>
      </p:sp>
    </p:spTree>
    <p:extLst>
      <p:ext uri="{BB962C8B-B14F-4D97-AF65-F5344CB8AC3E}">
        <p14:creationId xmlns:p14="http://schemas.microsoft.com/office/powerpoint/2010/main" val="3539140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765D-D586-E76F-C23A-AE8F55E4A65E}"/>
              </a:ext>
            </a:extLst>
          </p:cNvPr>
          <p:cNvSpPr>
            <a:spLocks noGrp="1"/>
          </p:cNvSpPr>
          <p:nvPr>
            <p:ph type="title"/>
          </p:nvPr>
        </p:nvSpPr>
        <p:spPr>
          <a:xfrm>
            <a:off x="338328" y="404314"/>
            <a:ext cx="8467344" cy="622754"/>
          </a:xfrm>
        </p:spPr>
        <p:txBody>
          <a:bodyPr/>
          <a:lstStyle/>
          <a:p>
            <a:pPr algn="ctr"/>
            <a:r>
              <a:rPr lang="en-US" sz="3900" dirty="0"/>
              <a:t>SmithRx Member Portal and Support</a:t>
            </a:r>
          </a:p>
        </p:txBody>
      </p:sp>
      <p:pic>
        <p:nvPicPr>
          <p:cNvPr id="4" name="Picture 2" descr="SmithRx Unveils 2024 Growth Momentum, Reducing Pharmacy Benefit Costs by an  Average of 30%">
            <a:extLst>
              <a:ext uri="{FF2B5EF4-FFF2-40B4-BE49-F238E27FC236}">
                <a16:creationId xmlns:a16="http://schemas.microsoft.com/office/drawing/2014/main" id="{EB287BDB-67C2-6A25-9028-A0A8B9E276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402" b="29598"/>
          <a:stretch/>
        </p:blipFill>
        <p:spPr bwMode="auto">
          <a:xfrm>
            <a:off x="7902723" y="6048375"/>
            <a:ext cx="1022309" cy="2044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F643BC0-873B-CEE8-2401-B6E02D390050}"/>
              </a:ext>
            </a:extLst>
          </p:cNvPr>
          <p:cNvPicPr>
            <a:picLocks noChangeAspect="1"/>
          </p:cNvPicPr>
          <p:nvPr/>
        </p:nvPicPr>
        <p:blipFill>
          <a:blip r:embed="rId3"/>
          <a:stretch>
            <a:fillRect/>
          </a:stretch>
        </p:blipFill>
        <p:spPr>
          <a:xfrm>
            <a:off x="5725289" y="1571552"/>
            <a:ext cx="2918893" cy="2681585"/>
          </a:xfrm>
          <a:prstGeom prst="rect">
            <a:avLst/>
          </a:prstGeom>
        </p:spPr>
      </p:pic>
      <p:sp>
        <p:nvSpPr>
          <p:cNvPr id="3" name="TextBox 2">
            <a:extLst>
              <a:ext uri="{FF2B5EF4-FFF2-40B4-BE49-F238E27FC236}">
                <a16:creationId xmlns:a16="http://schemas.microsoft.com/office/drawing/2014/main" id="{CF2D8AE0-1468-72B4-2D8C-DCA3EDF5CDEC}"/>
              </a:ext>
            </a:extLst>
          </p:cNvPr>
          <p:cNvSpPr txBox="1"/>
          <p:nvPr/>
        </p:nvSpPr>
        <p:spPr>
          <a:xfrm>
            <a:off x="898234" y="5522262"/>
            <a:ext cx="8153760" cy="369332"/>
          </a:xfrm>
          <a:prstGeom prst="rect">
            <a:avLst/>
          </a:prstGeom>
          <a:noFill/>
        </p:spPr>
        <p:txBody>
          <a:bodyPr wrap="square" rtlCol="0">
            <a:spAutoFit/>
          </a:bodyPr>
          <a:lstStyle/>
          <a:p>
            <a:r>
              <a:rPr lang="en-US" dirty="0">
                <a:solidFill>
                  <a:srgbClr val="006647"/>
                </a:solidFill>
                <a:hlinkClick r:id="rId4">
                  <a:extLst>
                    <a:ext uri="{A12FA001-AC4F-418D-AE19-62706E023703}">
                      <ahyp:hlinkClr xmlns:ahyp="http://schemas.microsoft.com/office/drawing/2018/hyperlinkcolor" val="tx"/>
                    </a:ext>
                  </a:extLst>
                </a:hlinkClick>
              </a:rPr>
              <a:t>www.smithrx.com</a:t>
            </a:r>
            <a:r>
              <a:rPr lang="en-US" dirty="0">
                <a:solidFill>
                  <a:srgbClr val="006647"/>
                </a:solidFill>
              </a:rPr>
              <a:t>		</a:t>
            </a:r>
            <a:r>
              <a:rPr lang="en-US" dirty="0"/>
              <a:t>|	</a:t>
            </a:r>
            <a:r>
              <a:rPr lang="en-US" dirty="0">
                <a:solidFill>
                  <a:srgbClr val="006647"/>
                </a:solidFill>
                <a:hlinkClick r:id="rId5">
                  <a:extLst>
                    <a:ext uri="{A12FA001-AC4F-418D-AE19-62706E023703}">
                      <ahyp:hlinkClr xmlns:ahyp="http://schemas.microsoft.com/office/drawing/2018/hyperlinkcolor" val="tx"/>
                    </a:ext>
                  </a:extLst>
                </a:hlinkClick>
              </a:rPr>
              <a:t>help@smithrx.com</a:t>
            </a:r>
            <a:r>
              <a:rPr lang="en-US" dirty="0"/>
              <a:t>	|	844-545-5201</a:t>
            </a:r>
          </a:p>
        </p:txBody>
      </p:sp>
      <p:pic>
        <p:nvPicPr>
          <p:cNvPr id="8" name="Picture 7">
            <a:extLst>
              <a:ext uri="{FF2B5EF4-FFF2-40B4-BE49-F238E27FC236}">
                <a16:creationId xmlns:a16="http://schemas.microsoft.com/office/drawing/2014/main" id="{7C15C1F5-5E1C-2154-E152-A177322710E8}"/>
              </a:ext>
            </a:extLst>
          </p:cNvPr>
          <p:cNvPicPr>
            <a:picLocks noChangeAspect="1"/>
          </p:cNvPicPr>
          <p:nvPr/>
        </p:nvPicPr>
        <p:blipFill>
          <a:blip r:embed="rId6"/>
          <a:stretch>
            <a:fillRect/>
          </a:stretch>
        </p:blipFill>
        <p:spPr>
          <a:xfrm>
            <a:off x="338328" y="1834172"/>
            <a:ext cx="4942691" cy="2181069"/>
          </a:xfrm>
          <a:prstGeom prst="rect">
            <a:avLst/>
          </a:prstGeom>
        </p:spPr>
      </p:pic>
      <p:sp>
        <p:nvSpPr>
          <p:cNvPr id="9" name="TextBox 8">
            <a:extLst>
              <a:ext uri="{FF2B5EF4-FFF2-40B4-BE49-F238E27FC236}">
                <a16:creationId xmlns:a16="http://schemas.microsoft.com/office/drawing/2014/main" id="{2B545862-00A3-1178-83AA-7153E81739F0}"/>
              </a:ext>
            </a:extLst>
          </p:cNvPr>
          <p:cNvSpPr txBox="1"/>
          <p:nvPr/>
        </p:nvSpPr>
        <p:spPr>
          <a:xfrm>
            <a:off x="2514600" y="4703033"/>
            <a:ext cx="3638550" cy="369332"/>
          </a:xfrm>
          <a:prstGeom prst="rect">
            <a:avLst/>
          </a:prstGeom>
          <a:noFill/>
        </p:spPr>
        <p:txBody>
          <a:bodyPr wrap="square" rtlCol="0">
            <a:spAutoFit/>
          </a:bodyPr>
          <a:lstStyle/>
          <a:p>
            <a:pPr algn="ctr"/>
            <a:r>
              <a:rPr lang="en-US" b="1" dirty="0">
                <a:solidFill>
                  <a:srgbClr val="006647"/>
                </a:solidFill>
                <a:hlinkClick r:id="rId7">
                  <a:extLst>
                    <a:ext uri="{A12FA001-AC4F-418D-AE19-62706E023703}">
                      <ahyp:hlinkClr xmlns:ahyp="http://schemas.microsoft.com/office/drawing/2018/hyperlinkcolor" val="tx"/>
                    </a:ext>
                  </a:extLst>
                </a:hlinkClick>
              </a:rPr>
              <a:t>SmithRx Essential Formulary</a:t>
            </a:r>
            <a:endParaRPr lang="en-US" b="1" dirty="0">
              <a:solidFill>
                <a:srgbClr val="006647"/>
              </a:solidFill>
            </a:endParaRPr>
          </a:p>
        </p:txBody>
      </p:sp>
    </p:spTree>
    <p:extLst>
      <p:ext uri="{BB962C8B-B14F-4D97-AF65-F5344CB8AC3E}">
        <p14:creationId xmlns:p14="http://schemas.microsoft.com/office/powerpoint/2010/main" val="1817577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B21D-0648-318E-CBC9-E21D603E7E2E}"/>
              </a:ext>
            </a:extLst>
          </p:cNvPr>
          <p:cNvSpPr>
            <a:spLocks noGrp="1"/>
          </p:cNvSpPr>
          <p:nvPr>
            <p:ph type="title"/>
          </p:nvPr>
        </p:nvSpPr>
        <p:spPr/>
        <p:txBody>
          <a:bodyPr/>
          <a:lstStyle/>
          <a:p>
            <a:pPr algn="ctr"/>
            <a:r>
              <a:rPr lang="en-US" dirty="0"/>
              <a:t>SmithRx Pharmacy Network </a:t>
            </a:r>
          </a:p>
        </p:txBody>
      </p:sp>
      <p:pic>
        <p:nvPicPr>
          <p:cNvPr id="3" name="Content Placeholder 4">
            <a:extLst>
              <a:ext uri="{FF2B5EF4-FFF2-40B4-BE49-F238E27FC236}">
                <a16:creationId xmlns:a16="http://schemas.microsoft.com/office/drawing/2014/main" id="{5B7F055B-461A-AA3D-DF76-C3359CEC8D4A}"/>
              </a:ext>
            </a:extLst>
          </p:cNvPr>
          <p:cNvPicPr>
            <a:picLocks noChangeAspect="1"/>
          </p:cNvPicPr>
          <p:nvPr/>
        </p:nvPicPr>
        <p:blipFill rotWithShape="1">
          <a:blip r:embed="rId3"/>
          <a:srcRect t="3935"/>
          <a:stretch/>
        </p:blipFill>
        <p:spPr>
          <a:xfrm>
            <a:off x="687615" y="1344707"/>
            <a:ext cx="7732193" cy="3975486"/>
          </a:xfrm>
          <a:prstGeom prst="rect">
            <a:avLst/>
          </a:prstGeom>
        </p:spPr>
      </p:pic>
      <p:sp>
        <p:nvSpPr>
          <p:cNvPr id="4" name="TextBox 3">
            <a:extLst>
              <a:ext uri="{FF2B5EF4-FFF2-40B4-BE49-F238E27FC236}">
                <a16:creationId xmlns:a16="http://schemas.microsoft.com/office/drawing/2014/main" id="{6416545A-8388-7959-80C8-86FF49646E8D}"/>
              </a:ext>
            </a:extLst>
          </p:cNvPr>
          <p:cNvSpPr txBox="1"/>
          <p:nvPr/>
        </p:nvSpPr>
        <p:spPr>
          <a:xfrm>
            <a:off x="880490" y="5620871"/>
            <a:ext cx="7539318" cy="523220"/>
          </a:xfrm>
          <a:prstGeom prst="rect">
            <a:avLst/>
          </a:prstGeom>
          <a:noFill/>
        </p:spPr>
        <p:txBody>
          <a:bodyPr wrap="square" rtlCol="0">
            <a:spAutoFit/>
          </a:bodyPr>
          <a:lstStyle/>
          <a:p>
            <a:pPr algn="ctr"/>
            <a:r>
              <a:rPr lang="en-US" sz="1400" dirty="0"/>
              <a:t>Members need to work with SmithRx or their provider to have current mail order or specialty medications transitioned to SmithRx specialty pharmacy.</a:t>
            </a:r>
          </a:p>
        </p:txBody>
      </p:sp>
      <p:pic>
        <p:nvPicPr>
          <p:cNvPr id="8" name="Picture 7">
            <a:extLst>
              <a:ext uri="{FF2B5EF4-FFF2-40B4-BE49-F238E27FC236}">
                <a16:creationId xmlns:a16="http://schemas.microsoft.com/office/drawing/2014/main" id="{E7294DEB-1B8A-D989-E571-53774FAF937F}"/>
              </a:ext>
            </a:extLst>
          </p:cNvPr>
          <p:cNvPicPr>
            <a:picLocks noChangeAspect="1"/>
          </p:cNvPicPr>
          <p:nvPr/>
        </p:nvPicPr>
        <p:blipFill>
          <a:blip r:embed="rId4"/>
          <a:stretch>
            <a:fillRect/>
          </a:stretch>
        </p:blipFill>
        <p:spPr>
          <a:xfrm>
            <a:off x="3731045" y="4724797"/>
            <a:ext cx="1105054" cy="646331"/>
          </a:xfrm>
          <a:prstGeom prst="rect">
            <a:avLst/>
          </a:prstGeom>
        </p:spPr>
      </p:pic>
      <p:pic>
        <p:nvPicPr>
          <p:cNvPr id="6" name="Picture 5">
            <a:extLst>
              <a:ext uri="{FF2B5EF4-FFF2-40B4-BE49-F238E27FC236}">
                <a16:creationId xmlns:a16="http://schemas.microsoft.com/office/drawing/2014/main" id="{FA3BE443-3926-3647-FCA0-3CAB61E5FB12}"/>
              </a:ext>
            </a:extLst>
          </p:cNvPr>
          <p:cNvPicPr>
            <a:picLocks noChangeAspect="1"/>
          </p:cNvPicPr>
          <p:nvPr/>
        </p:nvPicPr>
        <p:blipFill>
          <a:blip r:embed="rId5"/>
          <a:stretch>
            <a:fillRect/>
          </a:stretch>
        </p:blipFill>
        <p:spPr>
          <a:xfrm>
            <a:off x="3902932" y="4845528"/>
            <a:ext cx="1105054" cy="333422"/>
          </a:xfrm>
          <a:prstGeom prst="rect">
            <a:avLst/>
          </a:prstGeom>
        </p:spPr>
      </p:pic>
      <p:pic>
        <p:nvPicPr>
          <p:cNvPr id="10" name="Picture 2" descr="SmithRx Unveils 2024 Growth Momentum, Reducing Pharmacy Benefit Costs by an  Average of 30%">
            <a:extLst>
              <a:ext uri="{FF2B5EF4-FFF2-40B4-BE49-F238E27FC236}">
                <a16:creationId xmlns:a16="http://schemas.microsoft.com/office/drawing/2014/main" id="{4180B1B6-0B57-B566-B824-0EF9EC895A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0402" b="29598"/>
          <a:stretch/>
        </p:blipFill>
        <p:spPr bwMode="auto">
          <a:xfrm>
            <a:off x="7902723" y="6048375"/>
            <a:ext cx="1022309" cy="20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034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1B1681-D5FD-B88B-A051-DEC924F9E287}"/>
            </a:ext>
          </a:extLst>
        </p:cNvPr>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16D506-BC12-8543-F5E3-01136F290CD2}"/>
              </a:ext>
            </a:extLst>
          </p:cNvPr>
          <p:cNvSpPr>
            <a:spLocks noGrp="1"/>
          </p:cNvSpPr>
          <p:nvPr>
            <p:ph type="ctrTitle"/>
          </p:nvPr>
        </p:nvSpPr>
        <p:spPr>
          <a:xfrm>
            <a:off x="3915696" y="965200"/>
            <a:ext cx="4499251" cy="4927600"/>
          </a:xfrm>
        </p:spPr>
        <p:txBody>
          <a:bodyPr anchor="ctr">
            <a:normAutofit/>
          </a:bodyPr>
          <a:lstStyle/>
          <a:p>
            <a:r>
              <a:rPr lang="en-US" sz="3900" dirty="0">
                <a:solidFill>
                  <a:schemeClr val="tx1"/>
                </a:solidFill>
              </a:rPr>
              <a:t>Additional Benefits and Resources</a:t>
            </a:r>
          </a:p>
        </p:txBody>
      </p:sp>
      <p:sp>
        <p:nvSpPr>
          <p:cNvPr id="5" name="Rectangle 4">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531C3D86-DEA6-A867-2FBD-58C14D0058F8}"/>
              </a:ext>
            </a:extLst>
          </p:cNvPr>
          <p:cNvSpPr txBox="1"/>
          <p:nvPr/>
        </p:nvSpPr>
        <p:spPr>
          <a:xfrm>
            <a:off x="244601" y="671691"/>
            <a:ext cx="2979379" cy="6186309"/>
          </a:xfrm>
          <a:prstGeom prst="rect">
            <a:avLst/>
          </a:prstGeom>
          <a:noFill/>
        </p:spPr>
        <p:txBody>
          <a:bodyPr wrap="square" rtlCol="0">
            <a:spAutoFit/>
          </a:bodyPr>
          <a:lstStyle/>
          <a:p>
            <a:pPr marL="342900" indent="-342900">
              <a:buAutoNum type="arabicPeriod"/>
            </a:pPr>
            <a:r>
              <a:rPr lang="en-US" dirty="0">
                <a:solidFill>
                  <a:schemeClr val="bg1"/>
                </a:solidFill>
              </a:rPr>
              <a:t>Dental</a:t>
            </a:r>
          </a:p>
          <a:p>
            <a:pPr marL="800100" lvl="1" indent="-342900">
              <a:buAutoNum type="arabicPeriod"/>
            </a:pPr>
            <a:r>
              <a:rPr lang="en-US" dirty="0">
                <a:solidFill>
                  <a:schemeClr val="bg1"/>
                </a:solidFill>
              </a:rPr>
              <a:t>Find a Provider</a:t>
            </a:r>
          </a:p>
          <a:p>
            <a:pPr lvl="1"/>
            <a:endParaRPr lang="en-US" dirty="0">
              <a:solidFill>
                <a:schemeClr val="bg1"/>
              </a:solidFill>
            </a:endParaRPr>
          </a:p>
          <a:p>
            <a:pPr marL="342900" indent="-342900">
              <a:buAutoNum type="arabicPeriod"/>
            </a:pPr>
            <a:r>
              <a:rPr lang="en-US" dirty="0">
                <a:solidFill>
                  <a:schemeClr val="bg1"/>
                </a:solidFill>
              </a:rPr>
              <a:t>Vision</a:t>
            </a:r>
          </a:p>
          <a:p>
            <a:pPr marL="800100" lvl="1" indent="-342900">
              <a:buAutoNum type="arabicPeriod"/>
            </a:pPr>
            <a:r>
              <a:rPr lang="en-US" dirty="0">
                <a:solidFill>
                  <a:schemeClr val="bg1"/>
                </a:solidFill>
              </a:rPr>
              <a:t>Preferred Network</a:t>
            </a:r>
          </a:p>
          <a:p>
            <a:pPr lvl="1"/>
            <a:endParaRPr lang="en-US" dirty="0">
              <a:solidFill>
                <a:schemeClr val="bg1"/>
              </a:solidFill>
            </a:endParaRPr>
          </a:p>
          <a:p>
            <a:pPr marL="342900" indent="-342900">
              <a:buAutoNum type="arabicPeriod"/>
            </a:pPr>
            <a:r>
              <a:rPr lang="en-US" dirty="0">
                <a:solidFill>
                  <a:schemeClr val="bg1"/>
                </a:solidFill>
              </a:rPr>
              <a:t>Flexible Spending Accounts</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Life and Disability</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Voluntary Benefits</a:t>
            </a:r>
          </a:p>
          <a:p>
            <a:pPr marL="342900" indent="-342900">
              <a:buAutoNum type="arabicPeriod"/>
            </a:pPr>
            <a:endParaRPr lang="en-US" dirty="0">
              <a:solidFill>
                <a:schemeClr val="bg1"/>
              </a:solidFill>
            </a:endParaRPr>
          </a:p>
          <a:p>
            <a:pPr marL="342900" indent="-342900">
              <a:buAutoNum type="arabicPeriod"/>
            </a:pPr>
            <a:r>
              <a:rPr lang="en-US" dirty="0" err="1">
                <a:solidFill>
                  <a:schemeClr val="bg1"/>
                </a:solidFill>
              </a:rPr>
              <a:t>Questis</a:t>
            </a:r>
            <a:endParaRPr lang="en-US" dirty="0">
              <a:solidFill>
                <a:schemeClr val="bg1"/>
              </a:solidFill>
            </a:endParaRP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Employee Assistance Program (EAP)</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ABG Perks</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401(k)</a:t>
            </a:r>
          </a:p>
          <a:p>
            <a:pPr marL="342900" indent="-342900">
              <a:buAutoNum type="arabicPeriod"/>
            </a:pPr>
            <a:endParaRPr lang="en-US" dirty="0"/>
          </a:p>
        </p:txBody>
      </p:sp>
    </p:spTree>
    <p:extLst>
      <p:ext uri="{BB962C8B-B14F-4D97-AF65-F5344CB8AC3E}">
        <p14:creationId xmlns:p14="http://schemas.microsoft.com/office/powerpoint/2010/main" val="244665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23F0-0349-48D0-AAA9-9E599CCF137F}"/>
              </a:ext>
            </a:extLst>
          </p:cNvPr>
          <p:cNvSpPr>
            <a:spLocks noGrp="1"/>
          </p:cNvSpPr>
          <p:nvPr>
            <p:ph type="title"/>
          </p:nvPr>
        </p:nvSpPr>
        <p:spPr>
          <a:xfrm>
            <a:off x="712099" y="230121"/>
            <a:ext cx="7543800" cy="774100"/>
          </a:xfrm>
        </p:spPr>
        <p:txBody>
          <a:bodyPr>
            <a:normAutofit/>
          </a:bodyPr>
          <a:lstStyle/>
          <a:p>
            <a:pPr algn="ctr"/>
            <a:r>
              <a:rPr lang="en-US" sz="3900" dirty="0"/>
              <a:t>Aetna Dental</a:t>
            </a:r>
          </a:p>
        </p:txBody>
      </p:sp>
      <p:sp>
        <p:nvSpPr>
          <p:cNvPr id="4" name="TextBox 3">
            <a:extLst>
              <a:ext uri="{FF2B5EF4-FFF2-40B4-BE49-F238E27FC236}">
                <a16:creationId xmlns:a16="http://schemas.microsoft.com/office/drawing/2014/main" id="{CC355279-4787-470C-AFF1-FEF98F31B2A6}"/>
              </a:ext>
            </a:extLst>
          </p:cNvPr>
          <p:cNvSpPr txBox="1"/>
          <p:nvPr/>
        </p:nvSpPr>
        <p:spPr>
          <a:xfrm>
            <a:off x="356389" y="5974766"/>
            <a:ext cx="8011115" cy="276999"/>
          </a:xfrm>
          <a:prstGeom prst="rect">
            <a:avLst/>
          </a:prstGeom>
          <a:noFill/>
        </p:spPr>
        <p:txBody>
          <a:bodyPr wrap="square" rtlCol="0">
            <a:spAutoFit/>
          </a:bodyPr>
          <a:lstStyle/>
          <a:p>
            <a:r>
              <a:rPr lang="en-US" sz="1200"/>
              <a:t>*If you choose a dentist out of network there is a chance you will be billed for the remaining balance</a:t>
            </a:r>
          </a:p>
        </p:txBody>
      </p:sp>
      <p:graphicFrame>
        <p:nvGraphicFramePr>
          <p:cNvPr id="3" name="Table 2">
            <a:extLst>
              <a:ext uri="{FF2B5EF4-FFF2-40B4-BE49-F238E27FC236}">
                <a16:creationId xmlns:a16="http://schemas.microsoft.com/office/drawing/2014/main" id="{9368AFFD-4EDE-45D6-863B-76EDA25AE97F}"/>
              </a:ext>
            </a:extLst>
          </p:cNvPr>
          <p:cNvGraphicFramePr>
            <a:graphicFrameLocks noGrp="1"/>
          </p:cNvGraphicFramePr>
          <p:nvPr>
            <p:extLst>
              <p:ext uri="{D42A27DB-BD31-4B8C-83A1-F6EECF244321}">
                <p14:modId xmlns:p14="http://schemas.microsoft.com/office/powerpoint/2010/main" val="3038191845"/>
              </p:ext>
            </p:extLst>
          </p:nvPr>
        </p:nvGraphicFramePr>
        <p:xfrm>
          <a:off x="356389" y="1388166"/>
          <a:ext cx="8431221" cy="4444696"/>
        </p:xfrm>
        <a:graphic>
          <a:graphicData uri="http://schemas.openxmlformats.org/drawingml/2006/table">
            <a:tbl>
              <a:tblPr/>
              <a:tblGrid>
                <a:gridCol w="1622973">
                  <a:extLst>
                    <a:ext uri="{9D8B030D-6E8A-4147-A177-3AD203B41FA5}">
                      <a16:colId xmlns:a16="http://schemas.microsoft.com/office/drawing/2014/main" val="4291582916"/>
                    </a:ext>
                  </a:extLst>
                </a:gridCol>
                <a:gridCol w="1702062">
                  <a:extLst>
                    <a:ext uri="{9D8B030D-6E8A-4147-A177-3AD203B41FA5}">
                      <a16:colId xmlns:a16="http://schemas.microsoft.com/office/drawing/2014/main" val="332127324"/>
                    </a:ext>
                  </a:extLst>
                </a:gridCol>
                <a:gridCol w="1702062">
                  <a:extLst>
                    <a:ext uri="{9D8B030D-6E8A-4147-A177-3AD203B41FA5}">
                      <a16:colId xmlns:a16="http://schemas.microsoft.com/office/drawing/2014/main" val="1031086715"/>
                    </a:ext>
                  </a:extLst>
                </a:gridCol>
                <a:gridCol w="1702062">
                  <a:extLst>
                    <a:ext uri="{9D8B030D-6E8A-4147-A177-3AD203B41FA5}">
                      <a16:colId xmlns:a16="http://schemas.microsoft.com/office/drawing/2014/main" val="2618345156"/>
                    </a:ext>
                  </a:extLst>
                </a:gridCol>
                <a:gridCol w="1702062">
                  <a:extLst>
                    <a:ext uri="{9D8B030D-6E8A-4147-A177-3AD203B41FA5}">
                      <a16:colId xmlns:a16="http://schemas.microsoft.com/office/drawing/2014/main" val="1289017334"/>
                    </a:ext>
                  </a:extLst>
                </a:gridCol>
              </a:tblGrid>
              <a:tr h="399722">
                <a:tc>
                  <a:txBody>
                    <a:bodyPr/>
                    <a:lstStyle/>
                    <a:p>
                      <a:pPr marR="0" indent="0" algn="l" rtl="0">
                        <a:lnSpc>
                          <a:spcPct val="119000"/>
                        </a:lnSpc>
                        <a:spcBef>
                          <a:spcPts val="0"/>
                        </a:spcBef>
                        <a:spcAft>
                          <a:spcPts val="0"/>
                        </a:spcAft>
                        <a:tabLst>
                          <a:tab pos="-2008936800" algn="l"/>
                          <a:tab pos="27432" algn="l"/>
                        </a:tabLst>
                      </a:pPr>
                      <a:r>
                        <a:rPr lang="en-US" sz="1400" b="1" kern="100">
                          <a:ln>
                            <a:noFill/>
                          </a:ln>
                          <a:solidFill>
                            <a:schemeClr val="bg1"/>
                          </a:solidFill>
                          <a:effectLst/>
                          <a:latin typeface="Calibri" panose="020F0502020204030204" pitchFamily="34" charset="0"/>
                        </a:rPr>
                        <a:t>BENEFIT OVERVIEW</a:t>
                      </a:r>
                    </a:p>
                    <a:p>
                      <a:pPr marR="0" indent="0" algn="l" rtl="0">
                        <a:lnSpc>
                          <a:spcPct val="119000"/>
                        </a:lnSpc>
                        <a:spcBef>
                          <a:spcPts val="0"/>
                        </a:spcBef>
                        <a:spcAft>
                          <a:spcPts val="0"/>
                        </a:spcAft>
                        <a:tabLst>
                          <a:tab pos="-2008936800" algn="l"/>
                          <a:tab pos="27432" algn="l"/>
                        </a:tabLst>
                      </a:pPr>
                      <a:r>
                        <a:rPr lang="en-US" sz="1400" b="1" kern="100">
                          <a:ln>
                            <a:noFill/>
                          </a:ln>
                          <a:solidFill>
                            <a:schemeClr val="bg1"/>
                          </a:solidFill>
                          <a:effectLst/>
                          <a:latin typeface="Calibri" panose="020F0502020204030204" pitchFamily="34" charset="0"/>
                        </a:rPr>
                        <a:t>(In-Network)</a:t>
                      </a:r>
                      <a:endParaRPr lang="en-US" sz="1400" b="1" kern="1400">
                        <a:ln>
                          <a:noFill/>
                        </a:ln>
                        <a:solidFill>
                          <a:schemeClr val="bg1"/>
                        </a:solidFill>
                        <a:effectLst/>
                        <a:latin typeface="Arial" panose="020B060402020202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marR="0" indent="0" algn="ctr" rtl="0">
                        <a:lnSpc>
                          <a:spcPct val="119000"/>
                        </a:lnSpc>
                        <a:spcBef>
                          <a:spcPts val="0"/>
                        </a:spcBef>
                        <a:spcAft>
                          <a:spcPts val="0"/>
                        </a:spcAft>
                      </a:pPr>
                      <a:r>
                        <a:rPr lang="en-US" sz="1400" b="1" kern="1400">
                          <a:ln>
                            <a:noFill/>
                          </a:ln>
                          <a:solidFill>
                            <a:schemeClr val="bg1"/>
                          </a:solidFill>
                          <a:effectLst/>
                          <a:latin typeface="Arial" panose="020B0604020202020204" pitchFamily="34" charset="0"/>
                        </a:rPr>
                        <a:t>DHMO</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marR="0" indent="0" algn="ctr" rtl="0">
                        <a:lnSpc>
                          <a:spcPct val="119000"/>
                        </a:lnSpc>
                        <a:spcBef>
                          <a:spcPts val="0"/>
                        </a:spcBef>
                        <a:spcAft>
                          <a:spcPts val="0"/>
                        </a:spcAft>
                      </a:pPr>
                      <a:r>
                        <a:rPr lang="en-US" sz="1400" b="1" kern="1400">
                          <a:ln>
                            <a:noFill/>
                          </a:ln>
                          <a:solidFill>
                            <a:schemeClr val="bg1"/>
                          </a:solidFill>
                          <a:effectLst/>
                          <a:latin typeface="Arial" panose="020B0604020202020204" pitchFamily="34" charset="0"/>
                        </a:rPr>
                        <a:t>PPO Premier I</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marR="0" indent="0" algn="ctr" rtl="0">
                        <a:lnSpc>
                          <a:spcPct val="119000"/>
                        </a:lnSpc>
                        <a:spcBef>
                          <a:spcPts val="0"/>
                        </a:spcBef>
                        <a:spcAft>
                          <a:spcPts val="0"/>
                        </a:spcAft>
                      </a:pPr>
                      <a:r>
                        <a:rPr lang="en-US" sz="1400" b="1" kern="1400">
                          <a:ln>
                            <a:noFill/>
                          </a:ln>
                          <a:solidFill>
                            <a:schemeClr val="bg1"/>
                          </a:solidFill>
                          <a:effectLst/>
                          <a:latin typeface="Arial" panose="020B0604020202020204" pitchFamily="34" charset="0"/>
                        </a:rPr>
                        <a:t>PPO Premier II</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marR="0" indent="0" algn="ctr" rtl="0">
                        <a:lnSpc>
                          <a:spcPct val="119000"/>
                        </a:lnSpc>
                        <a:spcBef>
                          <a:spcPts val="0"/>
                        </a:spcBef>
                        <a:spcAft>
                          <a:spcPts val="0"/>
                        </a:spcAft>
                      </a:pPr>
                      <a:r>
                        <a:rPr lang="en-US" sz="1400" b="1" kern="1400">
                          <a:ln>
                            <a:noFill/>
                          </a:ln>
                          <a:solidFill>
                            <a:schemeClr val="bg1"/>
                          </a:solidFill>
                          <a:effectLst/>
                          <a:latin typeface="Arial" panose="020B0604020202020204" pitchFamily="34" charset="0"/>
                        </a:rPr>
                        <a:t>PPO Premier III</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extLst>
                  <a:ext uri="{0D108BD9-81ED-4DB2-BD59-A6C34878D82A}">
                    <a16:rowId xmlns:a16="http://schemas.microsoft.com/office/drawing/2014/main" val="2590248774"/>
                  </a:ext>
                </a:extLst>
              </a:tr>
              <a:tr h="72860">
                <a:tc>
                  <a:txBody>
                    <a:bodyPr/>
                    <a:lstStyle/>
                    <a:p>
                      <a:pPr marR="0" indent="0" algn="l" rtl="0">
                        <a:lnSpc>
                          <a:spcPct val="119000"/>
                        </a:lnSpc>
                        <a:spcBef>
                          <a:spcPts val="0"/>
                        </a:spcBef>
                        <a:spcAft>
                          <a:spcPts val="600"/>
                        </a:spcAft>
                        <a:tabLst>
                          <a:tab pos="10058" algn="dec"/>
                        </a:tabLst>
                      </a:pPr>
                      <a:r>
                        <a:rPr lang="en-US" sz="1400" b="1" kern="1400">
                          <a:ln>
                            <a:noFill/>
                          </a:ln>
                          <a:solidFill>
                            <a:srgbClr val="000000"/>
                          </a:solidFill>
                          <a:effectLst/>
                          <a:latin typeface="Calibri" panose="020F0502020204030204" pitchFamily="34" charset="0"/>
                        </a:rPr>
                        <a:t>Annual Deductible </a:t>
                      </a:r>
                      <a:r>
                        <a:rPr lang="en-US" sz="1400" kern="1400">
                          <a:ln>
                            <a:noFill/>
                          </a:ln>
                          <a:solidFill>
                            <a:srgbClr val="000000"/>
                          </a:solidFill>
                          <a:effectLst/>
                          <a:latin typeface="Calibri" panose="020F0502020204030204" pitchFamily="34" charset="0"/>
                        </a:rPr>
                        <a:t>(Individual/Family)</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ctr" rtl="0">
                        <a:lnSpc>
                          <a:spcPct val="119000"/>
                        </a:lnSpc>
                        <a:spcBef>
                          <a:spcPts val="0"/>
                        </a:spcBef>
                        <a:spcAft>
                          <a:spcPts val="600"/>
                        </a:spcAft>
                        <a:tabLst>
                          <a:tab pos="10058" algn="dec"/>
                        </a:tabLst>
                      </a:pPr>
                      <a:r>
                        <a:rPr lang="en-US" sz="1400" kern="1400">
                          <a:ln>
                            <a:noFill/>
                          </a:ln>
                          <a:solidFill>
                            <a:srgbClr val="000000"/>
                          </a:solidFill>
                          <a:effectLst/>
                          <a:latin typeface="+mn-lt"/>
                        </a:rPr>
                        <a:t>N/A</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914400" rtl="0" eaLnBrk="1" fontAlgn="auto" latinLnBrk="0" hangingPunct="1">
                        <a:lnSpc>
                          <a:spcPct val="119000"/>
                        </a:lnSpc>
                        <a:spcBef>
                          <a:spcPts val="0"/>
                        </a:spcBef>
                        <a:spcAft>
                          <a:spcPts val="600"/>
                        </a:spcAft>
                        <a:buClrTx/>
                        <a:buSzTx/>
                        <a:buFontTx/>
                        <a:buNone/>
                        <a:tabLst>
                          <a:tab pos="10058" algn="dec"/>
                        </a:tabLst>
                        <a:defRPr/>
                      </a:pPr>
                      <a:r>
                        <a:rPr kumimoji="0" lang="en-US" sz="1400" b="0" i="0" u="none" strike="noStrike" kern="1400" cap="none" spc="0" normalizeH="0" baseline="0" noProof="0">
                          <a:ln>
                            <a:noFill/>
                          </a:ln>
                          <a:solidFill>
                            <a:srgbClr val="000000"/>
                          </a:solidFill>
                          <a:effectLst/>
                          <a:uLnTx/>
                          <a:uFillTx/>
                          <a:latin typeface="+mn-lt"/>
                          <a:ea typeface="+mn-ea"/>
                          <a:cs typeface="+mn-cs"/>
                        </a:rPr>
                        <a:t>$50/$150</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19000"/>
                        </a:lnSpc>
                        <a:spcBef>
                          <a:spcPts val="0"/>
                        </a:spcBef>
                        <a:spcAft>
                          <a:spcPts val="600"/>
                        </a:spcAft>
                        <a:buClrTx/>
                        <a:buSzTx/>
                        <a:buFontTx/>
                        <a:buNone/>
                        <a:tabLst>
                          <a:tab pos="10058" algn="dec"/>
                        </a:tabLst>
                        <a:defRPr/>
                      </a:pPr>
                      <a:r>
                        <a:rPr kumimoji="0" lang="en-US" sz="1200" b="0" i="0" u="none" strike="noStrike" kern="1400" cap="none" spc="0" normalizeH="0" baseline="0" noProof="0">
                          <a:ln>
                            <a:noFill/>
                          </a:ln>
                          <a:solidFill>
                            <a:srgbClr val="000000"/>
                          </a:solidFill>
                          <a:effectLst/>
                          <a:uLnTx/>
                          <a:uFillTx/>
                          <a:latin typeface="Calibri" panose="020F0502020204030204" pitchFamily="34" charset="0"/>
                          <a:ea typeface="+mn-ea"/>
                          <a:cs typeface="+mn-cs"/>
                        </a:rPr>
                        <a:t>$50/$150</a:t>
                      </a:r>
                    </a:p>
                  </a:txBody>
                  <a:tcPr marL="51341" marR="51341" marT="0" marB="0" anchor="ctr">
                    <a:lnL w="6350" cap="flat" cmpd="sng" algn="ctr">
                      <a:solidFill>
                        <a:srgbClr val="001966"/>
                      </a:solidFill>
                      <a:prstDash val="solid"/>
                      <a:round/>
                      <a:headEnd type="none" w="med" len="med"/>
                      <a:tailEnd type="none" w="med" len="med"/>
                    </a:lnL>
                    <a:lnR w="6350" cap="flat" cmpd="sng" algn="ctr">
                      <a:solidFill>
                        <a:srgbClr val="001966"/>
                      </a:solidFill>
                      <a:prstDash val="solid"/>
                      <a:round/>
                      <a:headEnd type="none" w="med" len="med"/>
                      <a:tailEnd type="none" w="med" len="med"/>
                    </a:lnR>
                    <a:lnT w="6350" cap="flat" cmpd="sng" algn="ctr">
                      <a:solidFill>
                        <a:srgbClr val="001966"/>
                      </a:solidFill>
                      <a:prstDash val="solid"/>
                      <a:round/>
                      <a:headEnd type="none" w="med" len="med"/>
                      <a:tailEnd type="none" w="med" len="med"/>
                    </a:lnT>
                    <a:lnB w="6350" cap="flat" cmpd="sng" algn="ctr">
                      <a:solidFill>
                        <a:srgbClr val="001966"/>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9000"/>
                        </a:lnSpc>
                        <a:spcBef>
                          <a:spcPts val="0"/>
                        </a:spcBef>
                        <a:spcAft>
                          <a:spcPts val="600"/>
                        </a:spcAft>
                        <a:buClrTx/>
                        <a:buSzTx/>
                        <a:buFontTx/>
                        <a:buNone/>
                        <a:tabLst>
                          <a:tab pos="10058" algn="dec"/>
                        </a:tabLst>
                        <a:defRPr/>
                      </a:pPr>
                      <a:r>
                        <a:rPr kumimoji="0" lang="en-US" sz="1200" b="0" i="0" u="none" strike="noStrike" kern="1400" cap="none" spc="0" normalizeH="0" baseline="0" noProof="0">
                          <a:ln>
                            <a:noFill/>
                          </a:ln>
                          <a:solidFill>
                            <a:srgbClr val="000000"/>
                          </a:solidFill>
                          <a:effectLst/>
                          <a:uLnTx/>
                          <a:uFillTx/>
                          <a:latin typeface="Calibri" panose="020F0502020204030204" pitchFamily="34" charset="0"/>
                          <a:ea typeface="+mn-ea"/>
                          <a:cs typeface="+mn-cs"/>
                        </a:rPr>
                        <a:t>$50/$150</a:t>
                      </a:r>
                    </a:p>
                  </a:txBody>
                  <a:tcPr marL="51341" marR="51341" marT="0" marB="0" anchor="ctr">
                    <a:lnL w="6350" cap="flat" cmpd="sng" algn="ctr">
                      <a:solidFill>
                        <a:srgbClr val="00196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1966"/>
                      </a:solidFill>
                      <a:prstDash val="solid"/>
                      <a:round/>
                      <a:headEnd type="none" w="med" len="med"/>
                      <a:tailEnd type="none" w="med" len="med"/>
                    </a:lnT>
                    <a:lnB w="6350" cap="flat" cmpd="sng" algn="ctr">
                      <a:solidFill>
                        <a:srgbClr val="001966"/>
                      </a:solidFill>
                      <a:prstDash val="solid"/>
                      <a:round/>
                      <a:headEnd type="none" w="med" len="med"/>
                      <a:tailEnd type="none" w="med" len="med"/>
                    </a:lnB>
                  </a:tcPr>
                </a:tc>
                <a:extLst>
                  <a:ext uri="{0D108BD9-81ED-4DB2-BD59-A6C34878D82A}">
                    <a16:rowId xmlns:a16="http://schemas.microsoft.com/office/drawing/2014/main" val="2265604142"/>
                  </a:ext>
                </a:extLst>
              </a:tr>
              <a:tr h="187865">
                <a:tc>
                  <a:txBody>
                    <a:bodyPr/>
                    <a:lstStyle/>
                    <a:p>
                      <a:pPr marR="0" indent="0" algn="l" rtl="0">
                        <a:lnSpc>
                          <a:spcPct val="119000"/>
                        </a:lnSpc>
                        <a:spcBef>
                          <a:spcPts val="0"/>
                        </a:spcBef>
                        <a:spcAft>
                          <a:spcPts val="600"/>
                        </a:spcAft>
                        <a:tabLst>
                          <a:tab pos="10058" algn="dec"/>
                        </a:tabLst>
                      </a:pPr>
                      <a:r>
                        <a:rPr lang="en-US" sz="1400" b="1" kern="1400">
                          <a:ln>
                            <a:noFill/>
                          </a:ln>
                          <a:solidFill>
                            <a:srgbClr val="000000"/>
                          </a:solidFill>
                          <a:effectLst/>
                          <a:latin typeface="Calibri" panose="020F0502020204030204" pitchFamily="34" charset="0"/>
                        </a:rPr>
                        <a:t>Annual Maximum paid by Aetna</a:t>
                      </a:r>
                      <a:endParaRPr lang="en-US" sz="1400" kern="1400">
                        <a:ln>
                          <a:noFill/>
                        </a:ln>
                        <a:solidFill>
                          <a:srgbClr val="000000"/>
                        </a:solidFill>
                        <a:effectLst/>
                        <a:latin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ctr" rtl="0">
                        <a:lnSpc>
                          <a:spcPct val="119000"/>
                        </a:lnSpc>
                        <a:spcBef>
                          <a:spcPts val="0"/>
                        </a:spcBef>
                        <a:spcAft>
                          <a:spcPts val="600"/>
                        </a:spcAft>
                        <a:tabLst>
                          <a:tab pos="10058" algn="dec"/>
                        </a:tabLst>
                      </a:pPr>
                      <a:r>
                        <a:rPr lang="en-US" sz="1400" b="0" kern="1400">
                          <a:ln>
                            <a:noFill/>
                          </a:ln>
                          <a:solidFill>
                            <a:schemeClr val="tx1"/>
                          </a:solidFill>
                          <a:effectLst/>
                          <a:latin typeface="+mn-lt"/>
                        </a:rPr>
                        <a:t>N/A</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US" sz="1400">
                          <a:latin typeface="+mn-lt"/>
                        </a:rPr>
                        <a:t>$1,500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2425337"/>
                  </a:ext>
                </a:extLst>
              </a:tr>
              <a:tr h="168795">
                <a:tc>
                  <a:txBody>
                    <a:bodyPr/>
                    <a:lstStyle/>
                    <a:p>
                      <a:pPr marR="0" indent="0" algn="l" rtl="0">
                        <a:lnSpc>
                          <a:spcPct val="119000"/>
                        </a:lnSpc>
                        <a:spcBef>
                          <a:spcPts val="0"/>
                        </a:spcBef>
                        <a:spcAft>
                          <a:spcPts val="0"/>
                        </a:spcAft>
                        <a:tabLst>
                          <a:tab pos="-2008936800" algn="l"/>
                          <a:tab pos="27432" algn="l"/>
                        </a:tabLst>
                      </a:pPr>
                      <a:r>
                        <a:rPr lang="en-US" sz="1400" b="1" kern="100">
                          <a:ln>
                            <a:noFill/>
                          </a:ln>
                          <a:solidFill>
                            <a:srgbClr val="FFFFFF"/>
                          </a:solidFill>
                          <a:effectLst/>
                          <a:latin typeface="Calibri" panose="020F0502020204030204" pitchFamily="34" charset="0"/>
                        </a:rPr>
                        <a:t>COVERED SERVICES</a:t>
                      </a:r>
                      <a:endParaRPr lang="en-US" sz="1400" kern="1400">
                        <a:ln>
                          <a:noFill/>
                        </a:ln>
                        <a:solidFill>
                          <a:srgbClr val="FFFFFF"/>
                        </a:solidFill>
                        <a:effectLst/>
                        <a:latin typeface="Arial" panose="020B060402020202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marR="0" indent="0" algn="ctr" rtl="0">
                        <a:lnSpc>
                          <a:spcPct val="119000"/>
                        </a:lnSpc>
                        <a:spcBef>
                          <a:spcPts val="0"/>
                        </a:spcBef>
                        <a:spcAft>
                          <a:spcPts val="600"/>
                        </a:spcAft>
                      </a:pPr>
                      <a:endParaRPr lang="en-US" sz="700" kern="1400">
                        <a:ln>
                          <a:noFill/>
                        </a:ln>
                        <a:solidFill>
                          <a:srgbClr val="000000"/>
                        </a:solidFill>
                        <a:effectLst/>
                        <a:latin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marR="0" indent="0" algn="ctr" rtl="0">
                        <a:lnSpc>
                          <a:spcPct val="119000"/>
                        </a:lnSpc>
                        <a:spcBef>
                          <a:spcPts val="0"/>
                        </a:spcBef>
                        <a:spcAft>
                          <a:spcPts val="600"/>
                        </a:spcAft>
                      </a:pPr>
                      <a:endParaRPr lang="en-US" sz="700" kern="1400">
                        <a:ln>
                          <a:noFill/>
                        </a:ln>
                        <a:solidFill>
                          <a:srgbClr val="000000"/>
                        </a:solidFill>
                        <a:effectLst/>
                        <a:latin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marR="0" indent="0" algn="ctr" rtl="0">
                        <a:lnSpc>
                          <a:spcPct val="119000"/>
                        </a:lnSpc>
                        <a:spcBef>
                          <a:spcPts val="0"/>
                        </a:spcBef>
                        <a:spcAft>
                          <a:spcPts val="600"/>
                        </a:spcAft>
                      </a:pPr>
                      <a:endParaRPr lang="en-US" sz="700" kern="1400">
                        <a:ln>
                          <a:noFill/>
                        </a:ln>
                        <a:solidFill>
                          <a:srgbClr val="000000"/>
                        </a:solidFill>
                        <a:effectLst/>
                        <a:latin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marR="0" indent="0" algn="ctr" rtl="0">
                        <a:lnSpc>
                          <a:spcPct val="119000"/>
                        </a:lnSpc>
                        <a:spcBef>
                          <a:spcPts val="0"/>
                        </a:spcBef>
                        <a:spcAft>
                          <a:spcPts val="600"/>
                        </a:spcAft>
                      </a:pPr>
                      <a:endParaRPr lang="en-US" sz="700" kern="1400">
                        <a:ln>
                          <a:noFill/>
                        </a:ln>
                        <a:solidFill>
                          <a:srgbClr val="000000"/>
                        </a:solidFill>
                        <a:effectLst/>
                        <a:latin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extLst>
                  <a:ext uri="{0D108BD9-81ED-4DB2-BD59-A6C34878D82A}">
                    <a16:rowId xmlns:a16="http://schemas.microsoft.com/office/drawing/2014/main" val="447253838"/>
                  </a:ext>
                </a:extLst>
              </a:tr>
              <a:tr h="221584">
                <a:tc>
                  <a:txBody>
                    <a:bodyPr/>
                    <a:lstStyle/>
                    <a:p>
                      <a:pPr marR="0" indent="0" algn="l" rtl="0">
                        <a:lnSpc>
                          <a:spcPct val="119000"/>
                        </a:lnSpc>
                        <a:spcBef>
                          <a:spcPts val="0"/>
                        </a:spcBef>
                        <a:spcAft>
                          <a:spcPts val="0"/>
                        </a:spcAft>
                        <a:tabLst>
                          <a:tab pos="10058" algn="dec"/>
                        </a:tabLst>
                      </a:pPr>
                      <a:r>
                        <a:rPr lang="en-US" sz="1400" b="1" kern="1400">
                          <a:ln>
                            <a:noFill/>
                          </a:ln>
                          <a:solidFill>
                            <a:srgbClr val="000000"/>
                          </a:solidFill>
                          <a:effectLst/>
                          <a:latin typeface="Calibri" panose="020F0502020204030204" pitchFamily="34" charset="0"/>
                        </a:rPr>
                        <a:t>Preventative</a:t>
                      </a:r>
                      <a:endParaRPr lang="en-US" sz="1400" kern="1400">
                        <a:ln>
                          <a:noFill/>
                        </a:ln>
                        <a:solidFill>
                          <a:srgbClr val="000000"/>
                        </a:solidFill>
                        <a:effectLst/>
                        <a:latin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tab pos="10058" algn="dec"/>
                        </a:tabLst>
                        <a:defRPr/>
                      </a:pPr>
                      <a:r>
                        <a:rPr kumimoji="0" lang="en-US" sz="1400" b="0" i="0" u="none" strike="noStrike" kern="14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100%  </a:t>
                      </a:r>
                      <a:r>
                        <a:rPr lang="en-US" sz="1400" kern="1400">
                          <a:ln>
                            <a:noFill/>
                          </a:ln>
                          <a:solidFill>
                            <a:srgbClr val="000000"/>
                          </a:solidFill>
                          <a:effectLst/>
                          <a:latin typeface="Calibri" panose="020F0502020204030204" pitchFamily="34" charset="0"/>
                          <a:cs typeface="Calibri" panose="020F0502020204030204" pitchFamily="34" charset="0"/>
                        </a:rPr>
                        <a:t>No Deductible</a:t>
                      </a:r>
                      <a:endParaRPr kumimoji="0" lang="en-US" sz="1400" b="0" i="0" u="none" strike="noStrike" kern="14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tab pos="10058" algn="dec"/>
                        </a:tabLst>
                        <a:defRPr/>
                      </a:pPr>
                      <a:r>
                        <a:rPr kumimoji="0" lang="en-US" sz="1400" b="0" i="0" u="none" strike="noStrike" kern="14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100%  </a:t>
                      </a:r>
                      <a:r>
                        <a:rPr lang="en-US" sz="1400" kern="1400">
                          <a:ln>
                            <a:noFill/>
                          </a:ln>
                          <a:solidFill>
                            <a:srgbClr val="000000"/>
                          </a:solidFill>
                          <a:effectLst/>
                          <a:latin typeface="Calibri" panose="020F0502020204030204" pitchFamily="34" charset="0"/>
                          <a:cs typeface="Calibri" panose="020F0502020204030204" pitchFamily="34" charset="0"/>
                        </a:rPr>
                        <a:t>No Deductible</a:t>
                      </a:r>
                      <a:endParaRPr kumimoji="0" lang="en-US" sz="1400" b="0" i="0" u="none" strike="noStrike" kern="14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tab pos="10058" algn="dec"/>
                        </a:tabLst>
                        <a:defRPr/>
                      </a:pPr>
                      <a:r>
                        <a:rPr kumimoji="0" lang="en-US" sz="1400" b="0" i="0" u="none" strike="noStrike" kern="14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100%  </a:t>
                      </a:r>
                      <a:r>
                        <a:rPr lang="en-US" sz="1400" kern="1400">
                          <a:ln>
                            <a:noFill/>
                          </a:ln>
                          <a:solidFill>
                            <a:srgbClr val="000000"/>
                          </a:solidFill>
                          <a:effectLst/>
                          <a:latin typeface="Calibri" panose="020F0502020204030204" pitchFamily="34" charset="0"/>
                          <a:cs typeface="Calibri" panose="020F0502020204030204" pitchFamily="34" charset="0"/>
                        </a:rPr>
                        <a:t>No Deductible</a:t>
                      </a:r>
                      <a:endParaRPr kumimoji="0" lang="en-US" sz="1400" b="0" i="0" u="none" strike="noStrike" kern="14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tabLst>
                          <a:tab pos="10058" algn="dec"/>
                        </a:tabLst>
                      </a:pPr>
                      <a:r>
                        <a:rPr lang="en-US" sz="1400" kern="1400">
                          <a:ln>
                            <a:noFill/>
                          </a:ln>
                          <a:solidFill>
                            <a:srgbClr val="000000"/>
                          </a:solidFill>
                          <a:effectLst/>
                          <a:latin typeface="Calibri" panose="020F0502020204030204" pitchFamily="34" charset="0"/>
                          <a:cs typeface="Calibri" panose="020F0502020204030204" pitchFamily="34" charset="0"/>
                        </a:rPr>
                        <a:t>80% No Deductible</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8670408"/>
                  </a:ext>
                </a:extLst>
              </a:tr>
              <a:tr h="286842">
                <a:tc>
                  <a:txBody>
                    <a:bodyPr/>
                    <a:lstStyle/>
                    <a:p>
                      <a:pPr marR="0" indent="0" algn="l" rtl="0">
                        <a:lnSpc>
                          <a:spcPct val="119000"/>
                        </a:lnSpc>
                        <a:spcBef>
                          <a:spcPts val="0"/>
                        </a:spcBef>
                        <a:spcAft>
                          <a:spcPts val="0"/>
                        </a:spcAft>
                      </a:pPr>
                      <a:r>
                        <a:rPr lang="en-US" sz="1400" b="1" kern="1400">
                          <a:ln>
                            <a:noFill/>
                          </a:ln>
                          <a:solidFill>
                            <a:srgbClr val="000000"/>
                          </a:solidFill>
                          <a:effectLst/>
                          <a:latin typeface="Calibri" panose="020F0502020204030204" pitchFamily="34" charset="0"/>
                        </a:rPr>
                        <a:t>Basic Services</a:t>
                      </a:r>
                      <a:endParaRPr lang="en-US" sz="1400" kern="1400">
                        <a:ln>
                          <a:noFill/>
                        </a:ln>
                        <a:solidFill>
                          <a:srgbClr val="000000"/>
                        </a:solidFill>
                        <a:effectLst/>
                        <a:latin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cs typeface="Calibri" panose="020F0502020204030204" pitchFamily="34" charset="0"/>
                        </a:rPr>
                        <a:t>Fee Schedule</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kumimoji="0" lang="en-US" sz="1400" b="0" i="0" u="none" strike="noStrike" kern="14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100% </a:t>
                      </a:r>
                      <a:endParaRPr lang="en-US" sz="1400" kern="1400">
                        <a:ln>
                          <a:noFill/>
                        </a:ln>
                        <a:solidFill>
                          <a:srgbClr val="000000"/>
                        </a:solidFill>
                        <a:effectLst/>
                        <a:latin typeface="Calibri" panose="020F0502020204030204" pitchFamily="34" charset="0"/>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kumimoji="0" lang="en-US" sz="1400" b="0" i="0" u="none" strike="noStrike" kern="14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80% </a:t>
                      </a:r>
                      <a:endParaRPr lang="en-US" sz="1400" kern="1400">
                        <a:ln>
                          <a:noFill/>
                        </a:ln>
                        <a:solidFill>
                          <a:srgbClr val="000000"/>
                        </a:solidFill>
                        <a:effectLst/>
                        <a:latin typeface="Calibri" panose="020F0502020204030204" pitchFamily="34" charset="0"/>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kumimoji="0" lang="en-US" sz="1400" b="0" i="0" u="none" strike="noStrike" kern="14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80% </a:t>
                      </a:r>
                      <a:endParaRPr lang="en-US" sz="1400" kern="1400">
                        <a:ln>
                          <a:noFill/>
                        </a:ln>
                        <a:solidFill>
                          <a:srgbClr val="000000"/>
                        </a:solidFill>
                        <a:effectLst/>
                        <a:latin typeface="Calibri" panose="020F0502020204030204" pitchFamily="34" charset="0"/>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2653"/>
                  </a:ext>
                </a:extLst>
              </a:tr>
              <a:tr h="297326">
                <a:tc>
                  <a:txBody>
                    <a:bodyPr/>
                    <a:lstStyle/>
                    <a:p>
                      <a:pPr marR="0" indent="0" algn="l" rtl="0">
                        <a:lnSpc>
                          <a:spcPct val="119000"/>
                        </a:lnSpc>
                        <a:spcBef>
                          <a:spcPts val="0"/>
                        </a:spcBef>
                        <a:spcAft>
                          <a:spcPts val="0"/>
                        </a:spcAft>
                      </a:pPr>
                      <a:r>
                        <a:rPr lang="en-US" sz="1400" b="1" kern="1400">
                          <a:ln>
                            <a:noFill/>
                          </a:ln>
                          <a:solidFill>
                            <a:srgbClr val="000000"/>
                          </a:solidFill>
                          <a:effectLst/>
                          <a:latin typeface="Calibri" panose="020F0502020204030204" pitchFamily="34" charset="0"/>
                        </a:rPr>
                        <a:t>Major Services</a:t>
                      </a:r>
                      <a:endParaRPr lang="en-US" sz="1400" kern="1400">
                        <a:ln>
                          <a:noFill/>
                        </a:ln>
                        <a:solidFill>
                          <a:srgbClr val="000000"/>
                        </a:solidFill>
                        <a:effectLst/>
                        <a:latin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cs typeface="Calibri" panose="020F0502020204030204" pitchFamily="34" charset="0"/>
                        </a:rPr>
                        <a:t>Fee Schedule</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cs typeface="Calibri" panose="020F0502020204030204" pitchFamily="34" charset="0"/>
                        </a:rPr>
                        <a:t>50%</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kumimoji="0" lang="en-US" sz="1400" b="0" i="0" u="none" strike="noStrike" kern="14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50%</a:t>
                      </a:r>
                      <a:endParaRPr lang="en-US" sz="1400" kern="1400">
                        <a:ln>
                          <a:noFill/>
                        </a:ln>
                        <a:solidFill>
                          <a:srgbClr val="000000"/>
                        </a:solidFill>
                        <a:effectLst/>
                        <a:latin typeface="Calibri" panose="020F0502020204030204" pitchFamily="34" charset="0"/>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kumimoji="0" lang="en-US" sz="1400" b="0" i="0" u="none" strike="noStrike" kern="14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50%</a:t>
                      </a:r>
                      <a:endParaRPr lang="en-US" sz="1400" kern="1400">
                        <a:ln>
                          <a:noFill/>
                        </a:ln>
                        <a:solidFill>
                          <a:srgbClr val="000000"/>
                        </a:solidFill>
                        <a:effectLst/>
                        <a:latin typeface="Calibri" panose="020F0502020204030204" pitchFamily="34" charset="0"/>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5754286"/>
                  </a:ext>
                </a:extLst>
              </a:tr>
              <a:tr h="0">
                <a:tc>
                  <a:txBody>
                    <a:bodyPr/>
                    <a:lstStyle/>
                    <a:p>
                      <a:pPr marR="0" indent="0" algn="l" rtl="0">
                        <a:lnSpc>
                          <a:spcPct val="100000"/>
                        </a:lnSpc>
                        <a:spcBef>
                          <a:spcPts val="0"/>
                        </a:spcBef>
                        <a:spcAft>
                          <a:spcPts val="600"/>
                        </a:spcAft>
                      </a:pPr>
                      <a:r>
                        <a:rPr lang="en-US" sz="1400" b="1" kern="1400">
                          <a:ln>
                            <a:noFill/>
                          </a:ln>
                          <a:solidFill>
                            <a:srgbClr val="000000"/>
                          </a:solidFill>
                          <a:effectLst/>
                          <a:latin typeface="Calibri" panose="020F0502020204030204" pitchFamily="34" charset="0"/>
                        </a:rPr>
                        <a:t>Orthodontic Benefits </a:t>
                      </a:r>
                      <a:endParaRPr lang="en-US" sz="1400" kern="1400">
                        <a:ln>
                          <a:noFill/>
                        </a:ln>
                        <a:solidFill>
                          <a:srgbClr val="000000"/>
                        </a:solidFill>
                        <a:effectLst/>
                        <a:latin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cs typeface="Calibri" panose="020F0502020204030204" pitchFamily="34" charset="0"/>
                        </a:rPr>
                        <a:t>Fee Schedule</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cs typeface="Calibri" panose="020F0502020204030204" pitchFamily="34" charset="0"/>
                        </a:rPr>
                        <a:t>Not Covered</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cs typeface="Calibri" panose="020F0502020204030204" pitchFamily="34" charset="0"/>
                        </a:rPr>
                        <a:t>50%</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cs typeface="Calibri" panose="020F0502020204030204" pitchFamily="34" charset="0"/>
                        </a:rPr>
                        <a:t>Not Covered</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438321"/>
                  </a:ext>
                </a:extLst>
              </a:tr>
              <a:tr h="465118">
                <a:tc>
                  <a:txBody>
                    <a:bodyPr/>
                    <a:lstStyle/>
                    <a:p>
                      <a:pPr marR="0" indent="0" algn="l" rtl="0">
                        <a:lnSpc>
                          <a:spcPct val="119000"/>
                        </a:lnSpc>
                        <a:spcBef>
                          <a:spcPts val="0"/>
                        </a:spcBef>
                        <a:spcAft>
                          <a:spcPts val="600"/>
                        </a:spcAft>
                      </a:pPr>
                      <a:r>
                        <a:rPr lang="en-US" sz="1400" b="1" kern="1400">
                          <a:ln>
                            <a:noFill/>
                          </a:ln>
                          <a:solidFill>
                            <a:srgbClr val="000000"/>
                          </a:solidFill>
                          <a:effectLst/>
                          <a:latin typeface="Calibri" panose="020F0502020204030204" pitchFamily="34" charset="0"/>
                        </a:rPr>
                        <a:t>Plan Lifetime Orthodontic Maximum (Adults &amp; Children)</a:t>
                      </a:r>
                      <a:endParaRPr lang="en-US" sz="1400" kern="1400">
                        <a:ln>
                          <a:noFill/>
                        </a:ln>
                        <a:solidFill>
                          <a:srgbClr val="000000"/>
                        </a:solidFill>
                        <a:effectLst/>
                        <a:latin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ctr" rtl="0">
                        <a:lnSpc>
                          <a:spcPct val="119000"/>
                        </a:lnSpc>
                        <a:spcBef>
                          <a:spcPts val="0"/>
                        </a:spcBef>
                        <a:spcAft>
                          <a:spcPts val="600"/>
                        </a:spcAft>
                      </a:pPr>
                      <a:r>
                        <a:rPr lang="en-US" sz="1400" b="0" kern="1400">
                          <a:ln>
                            <a:noFill/>
                          </a:ln>
                          <a:solidFill>
                            <a:srgbClr val="000000"/>
                          </a:solidFill>
                          <a:effectLst/>
                          <a:latin typeface="Calibri" panose="020F0502020204030204" pitchFamily="34" charset="0"/>
                          <a:cs typeface="Calibri" panose="020F0502020204030204" pitchFamily="34" charset="0"/>
                        </a:rPr>
                        <a:t>N/A</a:t>
                      </a:r>
                      <a:endParaRPr lang="en-US" sz="1400" b="0" kern="1400">
                        <a:ln>
                          <a:noFill/>
                        </a:ln>
                        <a:solidFill>
                          <a:schemeClr val="tx1"/>
                        </a:solidFill>
                        <a:effectLst/>
                        <a:latin typeface="Calibri" panose="020F0502020204030204" pitchFamily="34" charset="0"/>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400" b="0" kern="1400">
                          <a:ln>
                            <a:noFill/>
                          </a:ln>
                          <a:solidFill>
                            <a:srgbClr val="000000"/>
                          </a:solidFill>
                          <a:effectLst/>
                          <a:latin typeface="Calibri" panose="020F0502020204030204" pitchFamily="34" charset="0"/>
                          <a:cs typeface="Calibri" panose="020F0502020204030204" pitchFamily="34" charset="0"/>
                        </a:rPr>
                        <a:t>N/A</a:t>
                      </a:r>
                      <a:endParaRPr lang="en-US" sz="1400" b="0" kern="1400">
                        <a:ln>
                          <a:noFill/>
                        </a:ln>
                        <a:solidFill>
                          <a:schemeClr val="tx1"/>
                        </a:solidFill>
                        <a:effectLst/>
                        <a:latin typeface="Calibri" panose="020F0502020204030204" pitchFamily="34" charset="0"/>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b="0" kern="1400">
                          <a:ln>
                            <a:noFill/>
                          </a:ln>
                          <a:solidFill>
                            <a:schemeClr val="tx1"/>
                          </a:solidFill>
                          <a:effectLst/>
                          <a:latin typeface="Calibri" panose="020F0502020204030204" pitchFamily="34" charset="0"/>
                          <a:cs typeface="Calibri" panose="020F0502020204030204" pitchFamily="34" charset="0"/>
                        </a:rPr>
                        <a:t>$1500</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400" b="0" kern="1400">
                          <a:ln>
                            <a:noFill/>
                          </a:ln>
                          <a:solidFill>
                            <a:srgbClr val="000000"/>
                          </a:solidFill>
                          <a:effectLst/>
                          <a:latin typeface="Calibri" panose="020F0502020204030204" pitchFamily="34" charset="0"/>
                          <a:cs typeface="Calibri" panose="020F0502020204030204" pitchFamily="34" charset="0"/>
                        </a:rPr>
                        <a:t>N/A</a:t>
                      </a:r>
                      <a:endParaRPr lang="en-US" sz="1400" b="0" kern="1400">
                        <a:ln>
                          <a:noFill/>
                        </a:ln>
                        <a:solidFill>
                          <a:schemeClr val="tx1"/>
                        </a:solidFill>
                        <a:effectLst/>
                        <a:latin typeface="Calibri" panose="020F0502020204030204" pitchFamily="34" charset="0"/>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8572778"/>
                  </a:ext>
                </a:extLst>
              </a:tr>
              <a:tr h="251823">
                <a:tc>
                  <a:txBody>
                    <a:bodyPr/>
                    <a:lstStyle/>
                    <a:p>
                      <a:pPr marR="0" indent="0" algn="l" rtl="0">
                        <a:lnSpc>
                          <a:spcPct val="119000"/>
                        </a:lnSpc>
                        <a:spcBef>
                          <a:spcPts val="0"/>
                        </a:spcBef>
                        <a:spcAft>
                          <a:spcPts val="0"/>
                        </a:spcAft>
                      </a:pPr>
                      <a:r>
                        <a:rPr lang="en-US" sz="1400" b="1" kern="1400">
                          <a:ln>
                            <a:noFill/>
                          </a:ln>
                          <a:solidFill>
                            <a:srgbClr val="000000"/>
                          </a:solidFill>
                          <a:effectLst/>
                          <a:latin typeface="Calibri" panose="020F0502020204030204" pitchFamily="34" charset="0"/>
                        </a:rPr>
                        <a:t>Implants</a:t>
                      </a:r>
                      <a:endParaRPr lang="en-US" sz="1400" kern="1400">
                        <a:ln>
                          <a:noFill/>
                        </a:ln>
                        <a:solidFill>
                          <a:srgbClr val="000000"/>
                        </a:solidFill>
                        <a:effectLst/>
                        <a:latin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400" kern="1400">
                          <a:ln>
                            <a:noFill/>
                          </a:ln>
                          <a:solidFill>
                            <a:srgbClr val="000000"/>
                          </a:solidFill>
                          <a:effectLst/>
                          <a:latin typeface="Calibri" panose="020F0502020204030204" pitchFamily="34" charset="0"/>
                          <a:cs typeface="Calibri" panose="020F0502020204030204" pitchFamily="34" charset="0"/>
                        </a:rPr>
                        <a:t>Fee Schedule</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kumimoji="0" lang="en-US" sz="1400" b="0" i="0" u="none" strike="noStrike" kern="14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N/A</a:t>
                      </a:r>
                      <a:endParaRPr kumimoji="0" lang="en-US" sz="1400" b="0" i="0" u="none" strike="noStrike" kern="14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kumimoji="0" lang="en-US" sz="1400" b="0" i="0" u="none" strike="noStrike" kern="14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N/A</a:t>
                      </a:r>
                      <a:endParaRPr kumimoji="0" lang="en-US" sz="1400" b="0" i="0" u="none" strike="noStrike" kern="14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a:ln>
                            <a:noFill/>
                          </a:ln>
                          <a:solidFill>
                            <a:srgbClr val="000000"/>
                          </a:solidFill>
                          <a:effectLst/>
                          <a:latin typeface="Calibri" panose="020F0502020204030204" pitchFamily="34" charset="0"/>
                          <a:cs typeface="Calibri" panose="020F0502020204030204" pitchFamily="34" charset="0"/>
                        </a:rPr>
                        <a:t>50%</a:t>
                      </a:r>
                      <a:endParaRPr lang="en-US" sz="1400" b="0" kern="1400">
                        <a:ln>
                          <a:noFill/>
                        </a:ln>
                        <a:solidFill>
                          <a:schemeClr val="tx1"/>
                        </a:solidFill>
                        <a:effectLst/>
                        <a:latin typeface="Calibri" panose="020F0502020204030204" pitchFamily="34" charset="0"/>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2178083"/>
                  </a:ext>
                </a:extLst>
              </a:tr>
              <a:tr h="181746">
                <a:tc>
                  <a:txBody>
                    <a:bodyPr/>
                    <a:lstStyle/>
                    <a:p>
                      <a:pPr marR="0" indent="0" algn="l" rtl="0">
                        <a:lnSpc>
                          <a:spcPct val="119000"/>
                        </a:lnSpc>
                        <a:spcBef>
                          <a:spcPts val="0"/>
                        </a:spcBef>
                        <a:spcAft>
                          <a:spcPts val="0"/>
                        </a:spcAft>
                      </a:pPr>
                      <a:r>
                        <a:rPr lang="en-US" sz="1400" b="1" kern="1400">
                          <a:ln>
                            <a:noFill/>
                          </a:ln>
                          <a:solidFill>
                            <a:srgbClr val="000000"/>
                          </a:solidFill>
                          <a:effectLst/>
                          <a:latin typeface="Calibri" panose="020F0502020204030204" pitchFamily="34" charset="0"/>
                        </a:rPr>
                        <a:t>Implants Maximum</a:t>
                      </a:r>
                      <a:endParaRPr lang="en-US" sz="1400" kern="1400">
                        <a:ln>
                          <a:noFill/>
                        </a:ln>
                        <a:solidFill>
                          <a:srgbClr val="000000"/>
                        </a:solidFill>
                        <a:effectLst/>
                        <a:latin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400" b="0" kern="1400">
                          <a:ln>
                            <a:noFill/>
                          </a:ln>
                          <a:solidFill>
                            <a:srgbClr val="000000"/>
                          </a:solidFill>
                          <a:effectLst/>
                          <a:latin typeface="Calibri" panose="020F0502020204030204" pitchFamily="34" charset="0"/>
                          <a:cs typeface="Calibri" panose="020F0502020204030204" pitchFamily="34" charset="0"/>
                        </a:rPr>
                        <a:t>N/A</a:t>
                      </a:r>
                      <a:endParaRPr lang="en-US" sz="1400" b="0" kern="1400">
                        <a:ln>
                          <a:noFill/>
                        </a:ln>
                        <a:solidFill>
                          <a:schemeClr val="tx1"/>
                        </a:solidFill>
                        <a:effectLst/>
                        <a:latin typeface="Calibri" panose="020F0502020204030204" pitchFamily="34" charset="0"/>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kumimoji="0" lang="en-US" sz="1400" b="0" i="0" u="none" strike="noStrike" kern="14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N/A</a:t>
                      </a:r>
                      <a:endParaRPr kumimoji="0" lang="en-US" sz="1400" b="0" i="0" u="none" strike="noStrike" kern="14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kumimoji="0" lang="en-US" sz="1400" b="0" i="0" u="none" strike="noStrike" kern="14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N/A</a:t>
                      </a:r>
                      <a:endParaRPr kumimoji="0" lang="en-US" sz="1400" b="0" i="0" u="none" strike="noStrike" kern="14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b="0" kern="1400">
                          <a:ln>
                            <a:noFill/>
                          </a:ln>
                          <a:solidFill>
                            <a:schemeClr val="tx1"/>
                          </a:solidFill>
                          <a:effectLst/>
                          <a:latin typeface="Calibri" panose="020F0502020204030204" pitchFamily="34" charset="0"/>
                          <a:cs typeface="Calibri" panose="020F0502020204030204" pitchFamily="34" charset="0"/>
                        </a:rPr>
                        <a:t>$1500</a:t>
                      </a:r>
                    </a:p>
                  </a:txBody>
                  <a:tcPr marL="51341" marR="51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3046196"/>
                  </a:ext>
                </a:extLst>
              </a:tr>
            </a:tbl>
          </a:graphicData>
        </a:graphic>
      </p:graphicFrame>
      <p:sp>
        <p:nvSpPr>
          <p:cNvPr id="6" name="TextBox 5">
            <a:extLst>
              <a:ext uri="{FF2B5EF4-FFF2-40B4-BE49-F238E27FC236}">
                <a16:creationId xmlns:a16="http://schemas.microsoft.com/office/drawing/2014/main" id="{7949CD77-6012-0CC6-55BE-7BA8A8E56A2B}"/>
              </a:ext>
            </a:extLst>
          </p:cNvPr>
          <p:cNvSpPr txBox="1"/>
          <p:nvPr/>
        </p:nvSpPr>
        <p:spPr>
          <a:xfrm>
            <a:off x="187672" y="899136"/>
            <a:ext cx="8592654" cy="461665"/>
          </a:xfrm>
          <a:prstGeom prst="rect">
            <a:avLst/>
          </a:prstGeom>
          <a:noFill/>
        </p:spPr>
        <p:txBody>
          <a:bodyPr wrap="square">
            <a:spAutoFit/>
          </a:bodyPr>
          <a:lstStyle/>
          <a:p>
            <a:pPr marL="292608" lvl="1" indent="0" algn="ctr">
              <a:lnSpc>
                <a:spcPct val="100000"/>
              </a:lnSpc>
              <a:buNone/>
            </a:pPr>
            <a:r>
              <a:rPr lang="en-US" sz="1200" b="0" i="0" dirty="0">
                <a:solidFill>
                  <a:srgbClr val="27251F"/>
                </a:solidFill>
                <a:effectLst/>
                <a:latin typeface="Source Sans Pro" panose="020B0503030403020204" pitchFamily="34" charset="0"/>
              </a:rPr>
              <a:t>All four plan designs will remain the same and will continue to be administered through Aetna. Each plan covers 2 Oral Exams/Cleanings per year.</a:t>
            </a:r>
          </a:p>
        </p:txBody>
      </p:sp>
      <p:pic>
        <p:nvPicPr>
          <p:cNvPr id="5" name="Graphic 4">
            <a:extLst>
              <a:ext uri="{FF2B5EF4-FFF2-40B4-BE49-F238E27FC236}">
                <a16:creationId xmlns:a16="http://schemas.microsoft.com/office/drawing/2014/main" id="{E0B1A07C-D919-B5EE-188E-029BF46F427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1867" y="6050357"/>
            <a:ext cx="907879" cy="179581"/>
          </a:xfrm>
          <a:prstGeom prst="rect">
            <a:avLst/>
          </a:prstGeom>
        </p:spPr>
      </p:pic>
    </p:spTree>
    <p:extLst>
      <p:ext uri="{BB962C8B-B14F-4D97-AF65-F5344CB8AC3E}">
        <p14:creationId xmlns:p14="http://schemas.microsoft.com/office/powerpoint/2010/main" val="190627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E9509D-DF5A-4EA2-80BF-C332A08028AA}"/>
              </a:ext>
            </a:extLst>
          </p:cNvPr>
          <p:cNvSpPr>
            <a:spLocks noGrp="1"/>
          </p:cNvSpPr>
          <p:nvPr>
            <p:ph type="title"/>
          </p:nvPr>
        </p:nvSpPr>
        <p:spPr>
          <a:xfrm>
            <a:off x="3886199" y="578341"/>
            <a:ext cx="4776107" cy="1450757"/>
          </a:xfrm>
        </p:spPr>
        <p:txBody>
          <a:bodyPr>
            <a:normAutofit/>
          </a:bodyPr>
          <a:lstStyle/>
          <a:p>
            <a:r>
              <a:rPr lang="en-US" dirty="0"/>
              <a:t>Agenda</a:t>
            </a:r>
          </a:p>
        </p:txBody>
      </p:sp>
      <p:pic>
        <p:nvPicPr>
          <p:cNvPr id="6" name="Picture 5" descr="A picture containing indoor&#10;&#10;Description automatically generated">
            <a:extLst>
              <a:ext uri="{FF2B5EF4-FFF2-40B4-BE49-F238E27FC236}">
                <a16:creationId xmlns:a16="http://schemas.microsoft.com/office/drawing/2014/main" id="{DC48BE32-C40F-4BE7-A083-D62AD9BA453F}"/>
              </a:ext>
            </a:extLst>
          </p:cNvPr>
          <p:cNvPicPr>
            <a:picLocks noChangeAspect="1"/>
          </p:cNvPicPr>
          <p:nvPr/>
        </p:nvPicPr>
        <p:blipFill rotWithShape="1">
          <a:blip r:embed="rId2">
            <a:extLst>
              <a:ext uri="{28A0092B-C50C-407E-A947-70E740481C1C}">
                <a14:useLocalDpi xmlns:a14="http://schemas.microsoft.com/office/drawing/2010/main" val="0"/>
              </a:ext>
            </a:extLst>
          </a:blip>
          <a:srcRect t="23353" r="-2" b="525"/>
          <a:stretch/>
        </p:blipFill>
        <p:spPr>
          <a:xfrm rot="16200000">
            <a:off x="-1689702" y="1677574"/>
            <a:ext cx="6870127" cy="3490722"/>
          </a:xfrm>
          <a:prstGeom prst="rect">
            <a:avLst/>
          </a:prstGeom>
        </p:spPr>
      </p:pic>
      <p:cxnSp>
        <p:nvCxnSpPr>
          <p:cNvPr id="15" name="Straight Connector 1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011C60-E194-4CBB-BCC1-D65BB7C344B5}"/>
              </a:ext>
            </a:extLst>
          </p:cNvPr>
          <p:cNvSpPr>
            <a:spLocks noGrp="1"/>
          </p:cNvSpPr>
          <p:nvPr>
            <p:ph idx="1"/>
          </p:nvPr>
        </p:nvSpPr>
        <p:spPr>
          <a:xfrm>
            <a:off x="3886200" y="2198914"/>
            <a:ext cx="4776107" cy="3670180"/>
          </a:xfrm>
        </p:spPr>
        <p:txBody>
          <a:bodyPr>
            <a:normAutofit fontScale="85000" lnSpcReduction="20000"/>
          </a:bodyPr>
          <a:lstStyle/>
          <a:p>
            <a:pPr>
              <a:buClr>
                <a:srgbClr val="006647"/>
              </a:buClr>
              <a:buFont typeface="Wingdings" panose="05000000000000000000" pitchFamily="2" charset="2"/>
              <a:buChar char="Ø"/>
            </a:pPr>
            <a:r>
              <a:rPr lang="en-US" dirty="0"/>
              <a:t> Highlights and FAQs</a:t>
            </a:r>
          </a:p>
          <a:p>
            <a:pPr>
              <a:buClr>
                <a:srgbClr val="006647"/>
              </a:buClr>
              <a:buFont typeface="Wingdings" panose="05000000000000000000" pitchFamily="2" charset="2"/>
              <a:buChar char="Ø"/>
            </a:pPr>
            <a:r>
              <a:rPr lang="en-US" dirty="0"/>
              <a:t> How to Enroll</a:t>
            </a:r>
          </a:p>
          <a:p>
            <a:pPr>
              <a:buClr>
                <a:srgbClr val="006647"/>
              </a:buClr>
              <a:buFont typeface="Wingdings" panose="05000000000000000000" pitchFamily="2" charset="2"/>
              <a:buChar char="Ø"/>
            </a:pPr>
            <a:r>
              <a:rPr lang="en-US" dirty="0"/>
              <a:t>Meritain and SmithRx Transition</a:t>
            </a:r>
          </a:p>
          <a:p>
            <a:pPr>
              <a:buClr>
                <a:srgbClr val="006647"/>
              </a:buClr>
              <a:buFont typeface="Wingdings" panose="05000000000000000000" pitchFamily="2" charset="2"/>
              <a:buChar char="Ø"/>
            </a:pPr>
            <a:r>
              <a:rPr lang="en-US" dirty="0"/>
              <a:t> Medical Plan Overview</a:t>
            </a:r>
          </a:p>
          <a:p>
            <a:pPr>
              <a:buClr>
                <a:srgbClr val="006647"/>
              </a:buClr>
              <a:buFont typeface="Wingdings" panose="05000000000000000000" pitchFamily="2" charset="2"/>
              <a:buChar char="Ø"/>
            </a:pPr>
            <a:r>
              <a:rPr lang="en-US" dirty="0"/>
              <a:t> Health Savings Account (HSA)</a:t>
            </a:r>
          </a:p>
          <a:p>
            <a:pPr>
              <a:buClr>
                <a:srgbClr val="006647"/>
              </a:buClr>
              <a:buFont typeface="Wingdings" panose="05000000000000000000" pitchFamily="2" charset="2"/>
              <a:buChar char="Ø"/>
            </a:pPr>
            <a:r>
              <a:rPr lang="en-US" dirty="0"/>
              <a:t> Dental and Vision Benefits</a:t>
            </a:r>
          </a:p>
          <a:p>
            <a:pPr>
              <a:buClr>
                <a:srgbClr val="006647"/>
              </a:buClr>
              <a:buFont typeface="Wingdings" panose="05000000000000000000" pitchFamily="2" charset="2"/>
              <a:buChar char="Ø"/>
            </a:pPr>
            <a:r>
              <a:rPr lang="en-US" dirty="0"/>
              <a:t> Flexible Spending Accounts</a:t>
            </a:r>
          </a:p>
          <a:p>
            <a:pPr>
              <a:buClr>
                <a:srgbClr val="006647"/>
              </a:buClr>
              <a:buFont typeface="Wingdings" panose="05000000000000000000" pitchFamily="2" charset="2"/>
              <a:buChar char="Ø"/>
            </a:pPr>
            <a:r>
              <a:rPr lang="en-US" dirty="0"/>
              <a:t> Life and Disability</a:t>
            </a:r>
          </a:p>
          <a:p>
            <a:pPr>
              <a:buClr>
                <a:srgbClr val="006647"/>
              </a:buClr>
              <a:buFont typeface="Wingdings" panose="05000000000000000000" pitchFamily="2" charset="2"/>
              <a:buChar char="Ø"/>
            </a:pPr>
            <a:r>
              <a:rPr lang="en-US" dirty="0"/>
              <a:t> Voluntary Benefits</a:t>
            </a:r>
          </a:p>
          <a:p>
            <a:pPr>
              <a:buClr>
                <a:srgbClr val="006647"/>
              </a:buClr>
              <a:buFont typeface="Wingdings" panose="05000000000000000000" pitchFamily="2" charset="2"/>
              <a:buChar char="Ø"/>
            </a:pPr>
            <a:r>
              <a:rPr lang="en-US" dirty="0"/>
              <a:t> Customer Service Resources</a:t>
            </a:r>
          </a:p>
          <a:p>
            <a:pPr>
              <a:buClr>
                <a:srgbClr val="006647"/>
              </a:buClr>
              <a:buFont typeface="Wingdings" panose="05000000000000000000" pitchFamily="2" charset="2"/>
              <a:buChar char="Ø"/>
            </a:pPr>
            <a:endParaRPr lang="en-US" dirty="0"/>
          </a:p>
        </p:txBody>
      </p:sp>
    </p:spTree>
    <p:extLst>
      <p:ext uri="{BB962C8B-B14F-4D97-AF65-F5344CB8AC3E}">
        <p14:creationId xmlns:p14="http://schemas.microsoft.com/office/powerpoint/2010/main" val="2963010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380F-F5F7-4CAD-AEBB-8B983758F943}"/>
              </a:ext>
            </a:extLst>
          </p:cNvPr>
          <p:cNvSpPr>
            <a:spLocks noGrp="1"/>
          </p:cNvSpPr>
          <p:nvPr>
            <p:ph type="title"/>
          </p:nvPr>
        </p:nvSpPr>
        <p:spPr>
          <a:xfrm>
            <a:off x="632643" y="397795"/>
            <a:ext cx="7878714" cy="1164104"/>
          </a:xfrm>
        </p:spPr>
        <p:txBody>
          <a:bodyPr/>
          <a:lstStyle/>
          <a:p>
            <a:pPr algn="ctr"/>
            <a:r>
              <a:rPr lang="en-US" sz="3900" dirty="0"/>
              <a:t>Finding an In-Network Provider - Dental</a:t>
            </a:r>
          </a:p>
        </p:txBody>
      </p:sp>
      <p:sp>
        <p:nvSpPr>
          <p:cNvPr id="3" name="TextBox 2">
            <a:extLst>
              <a:ext uri="{FF2B5EF4-FFF2-40B4-BE49-F238E27FC236}">
                <a16:creationId xmlns:a16="http://schemas.microsoft.com/office/drawing/2014/main" id="{ECB36CCC-445A-4C06-9DAD-5E9CDA28BF99}"/>
              </a:ext>
            </a:extLst>
          </p:cNvPr>
          <p:cNvSpPr txBox="1"/>
          <p:nvPr/>
        </p:nvSpPr>
        <p:spPr>
          <a:xfrm>
            <a:off x="404897" y="1561899"/>
            <a:ext cx="8334206" cy="3492826"/>
          </a:xfrm>
          <a:prstGeom prst="rect">
            <a:avLst/>
          </a:prstGeom>
          <a:noFill/>
        </p:spPr>
        <p:txBody>
          <a:bodyPr wrap="square" lIns="0" tIns="0" rIns="0" bIns="0" rtlCol="0">
            <a:noAutofit/>
          </a:bodyPr>
          <a:lstStyle/>
          <a:p>
            <a:pPr defTabSz="685983">
              <a:defRPr/>
            </a:pPr>
            <a:r>
              <a:rPr lang="en-US" sz="1400" b="1" dirty="0">
                <a:solidFill>
                  <a:srgbClr val="000000"/>
                </a:solidFill>
                <a:latin typeface="Arial"/>
              </a:rPr>
              <a:t>To access the provider list for the Aetna network prior to receiving your Member ID card go to </a:t>
            </a:r>
            <a:r>
              <a:rPr lang="en-US" sz="1400" b="1" u="sng" dirty="0">
                <a:solidFill>
                  <a:srgbClr val="000000"/>
                </a:solidFill>
                <a:latin typeface="Arial"/>
              </a:rPr>
              <a:t>www.Aetna.com </a:t>
            </a:r>
            <a:r>
              <a:rPr lang="en-US" sz="1400" b="1" dirty="0">
                <a:solidFill>
                  <a:srgbClr val="000000"/>
                </a:solidFill>
                <a:latin typeface="Arial"/>
              </a:rPr>
              <a:t>then: </a:t>
            </a:r>
          </a:p>
          <a:p>
            <a:pPr defTabSz="685983">
              <a:defRPr/>
            </a:pPr>
            <a:endParaRPr lang="en-US" sz="1400" dirty="0">
              <a:solidFill>
                <a:srgbClr val="000000"/>
              </a:solidFill>
              <a:latin typeface="Arial"/>
            </a:endParaRPr>
          </a:p>
          <a:p>
            <a:pPr defTabSz="685983">
              <a:defRPr/>
            </a:pPr>
            <a:r>
              <a:rPr lang="en-US" sz="1400" dirty="0">
                <a:solidFill>
                  <a:srgbClr val="000000"/>
                </a:solidFill>
                <a:latin typeface="Arial"/>
              </a:rPr>
              <a:t>	</a:t>
            </a:r>
            <a:r>
              <a:rPr lang="en-US" sz="1400" b="1" dirty="0">
                <a:solidFill>
                  <a:srgbClr val="006647"/>
                </a:solidFill>
                <a:latin typeface="Arial"/>
              </a:rPr>
              <a:t>Step 1 </a:t>
            </a:r>
            <a:r>
              <a:rPr lang="en-US" sz="1400" dirty="0">
                <a:solidFill>
                  <a:srgbClr val="000000"/>
                </a:solidFill>
                <a:latin typeface="Arial"/>
              </a:rPr>
              <a:t>– In the search box, enter “Find a Doctor”, then “Find a Doctor, Dentist or Hospital”</a:t>
            </a:r>
          </a:p>
          <a:p>
            <a:pPr defTabSz="685983">
              <a:defRPr/>
            </a:pPr>
            <a:endParaRPr lang="en-US" sz="1400" dirty="0">
              <a:solidFill>
                <a:srgbClr val="000000"/>
              </a:solidFill>
              <a:latin typeface="Arial"/>
            </a:endParaRPr>
          </a:p>
          <a:p>
            <a:pPr defTabSz="685983">
              <a:defRPr/>
            </a:pPr>
            <a:r>
              <a:rPr lang="en-US" sz="1400" dirty="0">
                <a:solidFill>
                  <a:srgbClr val="000000"/>
                </a:solidFill>
                <a:latin typeface="Arial"/>
              </a:rPr>
              <a:t>	</a:t>
            </a:r>
            <a:r>
              <a:rPr lang="en-US" sz="1400" b="1" dirty="0">
                <a:solidFill>
                  <a:srgbClr val="006647"/>
                </a:solidFill>
                <a:latin typeface="Arial"/>
              </a:rPr>
              <a:t>Step 2 </a:t>
            </a:r>
            <a:r>
              <a:rPr lang="en-US" sz="1400" dirty="0">
                <a:solidFill>
                  <a:srgbClr val="000000"/>
                </a:solidFill>
                <a:latin typeface="Arial"/>
              </a:rPr>
              <a:t>– Under the </a:t>
            </a:r>
            <a:r>
              <a:rPr lang="en-US" sz="1400" u="sng" dirty="0">
                <a:solidFill>
                  <a:srgbClr val="000000"/>
                </a:solidFill>
                <a:latin typeface="Arial"/>
              </a:rPr>
              <a:t>Guest</a:t>
            </a:r>
            <a:r>
              <a:rPr lang="en-US" sz="1400" dirty="0">
                <a:solidFill>
                  <a:srgbClr val="000000"/>
                </a:solidFill>
                <a:latin typeface="Arial"/>
              </a:rPr>
              <a:t> section, select “Plans from an Employer” &amp; enter your home zip code</a:t>
            </a:r>
          </a:p>
          <a:p>
            <a:pPr defTabSz="685983">
              <a:defRPr/>
            </a:pPr>
            <a:endParaRPr lang="en-US" sz="1400" dirty="0">
              <a:solidFill>
                <a:srgbClr val="000000"/>
              </a:solidFill>
              <a:latin typeface="Arial"/>
            </a:endParaRPr>
          </a:p>
          <a:p>
            <a:pPr defTabSz="685983">
              <a:defRPr/>
            </a:pPr>
            <a:r>
              <a:rPr lang="en-US" sz="1400" dirty="0">
                <a:solidFill>
                  <a:srgbClr val="000000"/>
                </a:solidFill>
                <a:latin typeface="Arial"/>
              </a:rPr>
              <a:t>	</a:t>
            </a:r>
            <a:r>
              <a:rPr lang="en-US" sz="1400" b="1" dirty="0">
                <a:solidFill>
                  <a:srgbClr val="006647"/>
                </a:solidFill>
                <a:latin typeface="Arial"/>
              </a:rPr>
              <a:t>Step 3 </a:t>
            </a:r>
            <a:r>
              <a:rPr lang="en-US" sz="1400" dirty="0">
                <a:solidFill>
                  <a:srgbClr val="000000"/>
                </a:solidFill>
                <a:latin typeface="Arial"/>
              </a:rPr>
              <a:t>- Adjust the number of miles you are willing to travel</a:t>
            </a:r>
          </a:p>
          <a:p>
            <a:pPr defTabSz="685983">
              <a:defRPr/>
            </a:pPr>
            <a:endParaRPr lang="en-US" sz="1400" dirty="0">
              <a:solidFill>
                <a:srgbClr val="000000"/>
              </a:solidFill>
              <a:latin typeface="Arial"/>
            </a:endParaRPr>
          </a:p>
          <a:p>
            <a:pPr defTabSz="685983">
              <a:defRPr/>
            </a:pPr>
            <a:r>
              <a:rPr lang="en-US" sz="1400" dirty="0">
                <a:solidFill>
                  <a:srgbClr val="000000"/>
                </a:solidFill>
                <a:latin typeface="Arial"/>
              </a:rPr>
              <a:t>	</a:t>
            </a:r>
            <a:r>
              <a:rPr lang="en-US" sz="1400" b="1" dirty="0">
                <a:solidFill>
                  <a:srgbClr val="006647"/>
                </a:solidFill>
                <a:latin typeface="Arial"/>
              </a:rPr>
              <a:t>Step 4 </a:t>
            </a:r>
            <a:r>
              <a:rPr lang="en-US" sz="1400" dirty="0">
                <a:solidFill>
                  <a:srgbClr val="000000"/>
                </a:solidFill>
                <a:latin typeface="Arial"/>
              </a:rPr>
              <a:t>- Click “Search”</a:t>
            </a:r>
          </a:p>
          <a:p>
            <a:pPr defTabSz="685983">
              <a:defRPr/>
            </a:pPr>
            <a:endParaRPr lang="en-US" sz="1400" dirty="0">
              <a:solidFill>
                <a:srgbClr val="000000"/>
              </a:solidFill>
              <a:latin typeface="Arial"/>
            </a:endParaRPr>
          </a:p>
          <a:p>
            <a:pPr defTabSz="685983">
              <a:defRPr/>
            </a:pPr>
            <a:r>
              <a:rPr lang="en-US" sz="1400" dirty="0">
                <a:solidFill>
                  <a:srgbClr val="000000"/>
                </a:solidFill>
                <a:latin typeface="Arial"/>
              </a:rPr>
              <a:t>	</a:t>
            </a:r>
            <a:r>
              <a:rPr lang="en-US" sz="1400" b="1" dirty="0">
                <a:solidFill>
                  <a:srgbClr val="006647"/>
                </a:solidFill>
                <a:latin typeface="Arial"/>
              </a:rPr>
              <a:t>Step 5 </a:t>
            </a:r>
            <a:r>
              <a:rPr lang="en-US" sz="1400" dirty="0">
                <a:solidFill>
                  <a:srgbClr val="000000"/>
                </a:solidFill>
                <a:latin typeface="Arial"/>
              </a:rPr>
              <a:t>- Scroll down to </a:t>
            </a:r>
            <a:r>
              <a:rPr lang="en-US" sz="1400" b="1" dirty="0">
                <a:solidFill>
                  <a:srgbClr val="006647"/>
                </a:solidFill>
                <a:latin typeface="Arial"/>
              </a:rPr>
              <a:t>“Dental Plans” </a:t>
            </a:r>
            <a:r>
              <a:rPr lang="en-US" sz="1400" dirty="0">
                <a:solidFill>
                  <a:srgbClr val="000000"/>
                </a:solidFill>
                <a:latin typeface="Arial"/>
              </a:rPr>
              <a:t>and select </a:t>
            </a:r>
            <a:r>
              <a:rPr lang="en-US" sz="1400" b="1" dirty="0">
                <a:solidFill>
                  <a:srgbClr val="006647"/>
                </a:solidFill>
                <a:latin typeface="Arial"/>
              </a:rPr>
              <a:t>PPO/PDN with PPO II and Extend </a:t>
            </a:r>
            <a:r>
              <a:rPr lang="en-US" sz="1400" b="1" dirty="0">
                <a:solidFill>
                  <a:srgbClr val="7D3F98"/>
                </a:solidFill>
                <a:latin typeface="Arial"/>
              </a:rPr>
              <a:t>– </a:t>
            </a:r>
            <a:r>
              <a:rPr lang="en-US" sz="1400" dirty="0">
                <a:solidFill>
                  <a:srgbClr val="000000"/>
                </a:solidFill>
                <a:latin typeface="Arial"/>
              </a:rPr>
              <a:t>for 	DENTAL</a:t>
            </a:r>
          </a:p>
          <a:p>
            <a:pPr defTabSz="685983">
              <a:defRPr/>
            </a:pPr>
            <a:endParaRPr lang="en-US" sz="1400" b="1" dirty="0">
              <a:solidFill>
                <a:srgbClr val="7D3F98"/>
              </a:solidFill>
              <a:latin typeface="Arial"/>
            </a:endParaRPr>
          </a:p>
          <a:p>
            <a:pPr defTabSz="685983">
              <a:defRPr/>
            </a:pPr>
            <a:r>
              <a:rPr lang="en-US" sz="1400" b="1" dirty="0">
                <a:solidFill>
                  <a:srgbClr val="7D3F98"/>
                </a:solidFill>
                <a:latin typeface="Arial"/>
              </a:rPr>
              <a:t>	</a:t>
            </a:r>
            <a:r>
              <a:rPr lang="en-US" sz="1400" b="1" dirty="0">
                <a:solidFill>
                  <a:srgbClr val="006647"/>
                </a:solidFill>
                <a:latin typeface="Arial"/>
              </a:rPr>
              <a:t>Step 6 </a:t>
            </a:r>
            <a:r>
              <a:rPr lang="en-US" sz="1400" dirty="0">
                <a:solidFill>
                  <a:srgbClr val="000000"/>
                </a:solidFill>
                <a:latin typeface="Arial"/>
              </a:rPr>
              <a:t>- Click “Continue”</a:t>
            </a:r>
          </a:p>
          <a:p>
            <a:pPr defTabSz="685983">
              <a:defRPr/>
            </a:pPr>
            <a:endParaRPr lang="en-US" sz="1400" dirty="0">
              <a:solidFill>
                <a:srgbClr val="000000"/>
              </a:solidFill>
              <a:latin typeface="Arial"/>
            </a:endParaRPr>
          </a:p>
          <a:p>
            <a:pPr defTabSz="685983">
              <a:defRPr/>
            </a:pPr>
            <a:endParaRPr lang="en-US" sz="1400" dirty="0">
              <a:solidFill>
                <a:srgbClr val="000000"/>
              </a:solidFill>
              <a:latin typeface="Arial"/>
            </a:endParaRPr>
          </a:p>
          <a:p>
            <a:pPr defTabSz="685983">
              <a:defRPr/>
            </a:pPr>
            <a:r>
              <a:rPr lang="en-US" sz="1400" dirty="0">
                <a:solidFill>
                  <a:srgbClr val="000000"/>
                </a:solidFill>
                <a:latin typeface="Arial"/>
              </a:rPr>
              <a:t>Locate providers by name, specialty, facility, etc. Narrow your selection to view a customized and detailed list of providers. </a:t>
            </a:r>
          </a:p>
        </p:txBody>
      </p:sp>
      <p:pic>
        <p:nvPicPr>
          <p:cNvPr id="5" name="Graphic 4">
            <a:extLst>
              <a:ext uri="{FF2B5EF4-FFF2-40B4-BE49-F238E27FC236}">
                <a16:creationId xmlns:a16="http://schemas.microsoft.com/office/drawing/2014/main" id="{5C5BB1AD-4A35-495E-71F2-8F7A05B1B137}"/>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1867" y="6050357"/>
            <a:ext cx="907879" cy="179581"/>
          </a:xfrm>
          <a:prstGeom prst="rect">
            <a:avLst/>
          </a:prstGeom>
        </p:spPr>
      </p:pic>
    </p:spTree>
    <p:extLst>
      <p:ext uri="{BB962C8B-B14F-4D97-AF65-F5344CB8AC3E}">
        <p14:creationId xmlns:p14="http://schemas.microsoft.com/office/powerpoint/2010/main" val="39809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23F0-0349-48D0-AAA9-9E599CCF137F}"/>
              </a:ext>
            </a:extLst>
          </p:cNvPr>
          <p:cNvSpPr>
            <a:spLocks noGrp="1"/>
          </p:cNvSpPr>
          <p:nvPr>
            <p:ph type="title" idx="4294967295"/>
          </p:nvPr>
        </p:nvSpPr>
        <p:spPr>
          <a:xfrm>
            <a:off x="1367028" y="80660"/>
            <a:ext cx="6409943" cy="712619"/>
          </a:xfrm>
        </p:spPr>
        <p:txBody>
          <a:bodyPr>
            <a:normAutofit/>
          </a:bodyPr>
          <a:lstStyle/>
          <a:p>
            <a:pPr algn="ctr"/>
            <a:r>
              <a:rPr lang="en-US" sz="3900" dirty="0"/>
              <a:t>Aetna Vision Preferred</a:t>
            </a:r>
          </a:p>
        </p:txBody>
      </p:sp>
      <p:sp>
        <p:nvSpPr>
          <p:cNvPr id="4" name="Control 1">
            <a:extLst>
              <a:ext uri="{FF2B5EF4-FFF2-40B4-BE49-F238E27FC236}">
                <a16:creationId xmlns:a16="http://schemas.microsoft.com/office/drawing/2014/main" id="{55628857-DBFA-4524-9A5B-FE5C7934118E}"/>
              </a:ext>
            </a:extLst>
          </p:cNvPr>
          <p:cNvSpPr>
            <a:spLocks noChangeArrowheads="1" noChangeShapeType="1"/>
          </p:cNvSpPr>
          <p:nvPr/>
        </p:nvSpPr>
        <p:spPr bwMode="auto">
          <a:xfrm>
            <a:off x="2579688" y="5800725"/>
            <a:ext cx="6773862" cy="52578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graphicFrame>
        <p:nvGraphicFramePr>
          <p:cNvPr id="5" name="Table 7">
            <a:extLst>
              <a:ext uri="{FF2B5EF4-FFF2-40B4-BE49-F238E27FC236}">
                <a16:creationId xmlns:a16="http://schemas.microsoft.com/office/drawing/2014/main" id="{90A4997C-9232-4B98-BDE7-3D98D335B801}"/>
              </a:ext>
            </a:extLst>
          </p:cNvPr>
          <p:cNvGraphicFramePr>
            <a:graphicFrameLocks noGrp="1"/>
          </p:cNvGraphicFramePr>
          <p:nvPr>
            <p:extLst>
              <p:ext uri="{D42A27DB-BD31-4B8C-83A1-F6EECF244321}">
                <p14:modId xmlns:p14="http://schemas.microsoft.com/office/powerpoint/2010/main" val="3207737928"/>
              </p:ext>
            </p:extLst>
          </p:nvPr>
        </p:nvGraphicFramePr>
        <p:xfrm>
          <a:off x="294779" y="1083006"/>
          <a:ext cx="8554439" cy="4796661"/>
        </p:xfrm>
        <a:graphic>
          <a:graphicData uri="http://schemas.openxmlformats.org/drawingml/2006/table">
            <a:tbl>
              <a:tblPr firstRow="1" bandRow="1">
                <a:tableStyleId>{2D5ABB26-0587-4C30-8999-92F81FD0307C}</a:tableStyleId>
              </a:tblPr>
              <a:tblGrid>
                <a:gridCol w="2299987">
                  <a:extLst>
                    <a:ext uri="{9D8B030D-6E8A-4147-A177-3AD203B41FA5}">
                      <a16:colId xmlns:a16="http://schemas.microsoft.com/office/drawing/2014/main" val="3734937853"/>
                    </a:ext>
                  </a:extLst>
                </a:gridCol>
                <a:gridCol w="535225">
                  <a:extLst>
                    <a:ext uri="{9D8B030D-6E8A-4147-A177-3AD203B41FA5}">
                      <a16:colId xmlns:a16="http://schemas.microsoft.com/office/drawing/2014/main" val="172315518"/>
                    </a:ext>
                  </a:extLst>
                </a:gridCol>
                <a:gridCol w="1059179">
                  <a:extLst>
                    <a:ext uri="{9D8B030D-6E8A-4147-A177-3AD203B41FA5}">
                      <a16:colId xmlns:a16="http://schemas.microsoft.com/office/drawing/2014/main" val="1951928503"/>
                    </a:ext>
                  </a:extLst>
                </a:gridCol>
                <a:gridCol w="2705316">
                  <a:extLst>
                    <a:ext uri="{9D8B030D-6E8A-4147-A177-3AD203B41FA5}">
                      <a16:colId xmlns:a16="http://schemas.microsoft.com/office/drawing/2014/main" val="2267887136"/>
                    </a:ext>
                  </a:extLst>
                </a:gridCol>
                <a:gridCol w="1954732">
                  <a:extLst>
                    <a:ext uri="{9D8B030D-6E8A-4147-A177-3AD203B41FA5}">
                      <a16:colId xmlns:a16="http://schemas.microsoft.com/office/drawing/2014/main" val="2385544236"/>
                    </a:ext>
                  </a:extLst>
                </a:gridCol>
              </a:tblGrid>
              <a:tr h="389938">
                <a:tc gridSpan="3">
                  <a:txBody>
                    <a:bodyPr/>
                    <a:lstStyle/>
                    <a:p>
                      <a:pPr algn="l">
                        <a:lnSpc>
                          <a:spcPct val="100000"/>
                        </a:lnSpc>
                      </a:pPr>
                      <a:r>
                        <a:rPr lang="en-US" sz="1100" b="1">
                          <a:latin typeface="+mn-lt"/>
                        </a:rPr>
                        <a:t>BENEFIT OVERVIEW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lnSpc>
                          <a:spcPct val="100000"/>
                        </a:lnSpc>
                      </a:pPr>
                      <a:r>
                        <a:rPr lang="en-US" sz="1100" b="1">
                          <a:solidFill>
                            <a:schemeClr val="bg1"/>
                          </a:solidFill>
                          <a:latin typeface="+mn-lt"/>
                        </a:rPr>
                        <a:t>PARTICIPATING PROVIDERS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algn="ctr">
                        <a:lnSpc>
                          <a:spcPct val="100000"/>
                        </a:lnSpc>
                      </a:pPr>
                      <a:r>
                        <a:rPr lang="en-US" sz="1100" b="1">
                          <a:solidFill>
                            <a:schemeClr val="bg1"/>
                          </a:solidFill>
                          <a:latin typeface="+mn-lt"/>
                        </a:rPr>
                        <a:t>NON-PARTICIPATING PROVIDERS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extLst>
                  <a:ext uri="{0D108BD9-81ED-4DB2-BD59-A6C34878D82A}">
                    <a16:rowId xmlns:a16="http://schemas.microsoft.com/office/drawing/2014/main" val="1561253414"/>
                  </a:ext>
                </a:extLst>
              </a:tr>
              <a:tr h="222822">
                <a:tc gridSpan="3">
                  <a:txBody>
                    <a:bodyPr/>
                    <a:lstStyle/>
                    <a:p>
                      <a:pPr>
                        <a:lnSpc>
                          <a:spcPct val="100000"/>
                        </a:lnSpc>
                      </a:pPr>
                      <a:r>
                        <a:rPr lang="en-US" sz="1000" b="1">
                          <a:latin typeface="+mn-lt"/>
                        </a:rPr>
                        <a:t>VISION EXAM </a:t>
                      </a:r>
                      <a:r>
                        <a:rPr lang="en-US" sz="1000">
                          <a:latin typeface="+mn-lt"/>
                        </a:rPr>
                        <a:t>(every 12 months)</a:t>
                      </a:r>
                      <a:endParaRPr lang="en-US" sz="1000" b="1">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lnSpc>
                          <a:spcPct val="100000"/>
                        </a:lnSpc>
                      </a:pPr>
                      <a:r>
                        <a:rPr lang="en-US" sz="1000">
                          <a:latin typeface="+mn-lt"/>
                        </a:rPr>
                        <a:t>$10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9804"/>
                      </a:schemeClr>
                    </a:solidFill>
                  </a:tcPr>
                </a:tc>
                <a:tc>
                  <a:txBody>
                    <a:bodyPr/>
                    <a:lstStyle/>
                    <a:p>
                      <a:pPr algn="ctr">
                        <a:lnSpc>
                          <a:spcPct val="100000"/>
                        </a:lnSpc>
                      </a:pPr>
                      <a:r>
                        <a:rPr lang="en-US" sz="1000">
                          <a:latin typeface="+mn-lt"/>
                        </a:rPr>
                        <a:t>Up to $32 reimbursement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84100058"/>
                  </a:ext>
                </a:extLst>
              </a:tr>
              <a:tr h="288465">
                <a:tc gridSpan="3">
                  <a:txBody>
                    <a:bodyPr/>
                    <a:lstStyle/>
                    <a:p>
                      <a:pPr>
                        <a:lnSpc>
                          <a:spcPct val="100000"/>
                        </a:lnSpc>
                      </a:pPr>
                      <a:r>
                        <a:rPr lang="en-US" sz="1000" b="1">
                          <a:latin typeface="+mn-lt"/>
                        </a:rPr>
                        <a:t>Standard Contact Lens Fit/Follow 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000" b="0">
                          <a:latin typeface="+mn-lt"/>
                        </a:rPr>
                        <a:t>Discounted fee off $40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9804"/>
                      </a:schemeClr>
                    </a:solidFill>
                  </a:tcPr>
                </a:tc>
                <a:tc>
                  <a:txBody>
                    <a:bodyPr/>
                    <a:lstStyle/>
                    <a:p>
                      <a:pPr algn="ctr">
                        <a:lnSpc>
                          <a:spcPct val="100000"/>
                        </a:lnSpc>
                      </a:pPr>
                      <a:r>
                        <a:rPr lang="en-US" sz="1000">
                          <a:latin typeface="+mn-lt"/>
                        </a:rPr>
                        <a:t>Not Covered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96456497"/>
                  </a:ext>
                </a:extLst>
              </a:tr>
              <a:tr h="863486">
                <a:tc gridSpan="3">
                  <a:txBody>
                    <a:bodyPr/>
                    <a:lstStyle/>
                    <a:p>
                      <a:pPr>
                        <a:lnSpc>
                          <a:spcPct val="100000"/>
                        </a:lnSpc>
                      </a:pPr>
                      <a:r>
                        <a:rPr lang="en-US" sz="1000" b="1" dirty="0">
                          <a:latin typeface="+mn-lt"/>
                        </a:rPr>
                        <a:t>FRAMES</a:t>
                      </a:r>
                      <a:r>
                        <a:rPr lang="en-US" sz="1000" dirty="0">
                          <a:latin typeface="+mn-lt"/>
                        </a:rPr>
                        <a:t> (every 24 months)</a:t>
                      </a:r>
                      <a:endParaRPr lang="en-US"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Tx/>
                        <a:buSzTx/>
                        <a:buFontTx/>
                        <a:buNone/>
                        <a:tabLst/>
                        <a:defRPr/>
                      </a:pPr>
                      <a:r>
                        <a:rPr lang="en-US" sz="1000">
                          <a:latin typeface="+mn-lt"/>
                          <a:cs typeface="Arial Narrow"/>
                        </a:rPr>
                        <a:t>$0 copay; $130 Allowance, 20% off balance over allowance</a:t>
                      </a:r>
                      <a:endParaRPr lang="en-US" sz="10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9804"/>
                      </a:schemeClr>
                    </a:solidFill>
                  </a:tcPr>
                </a:tc>
                <a:tc>
                  <a:txBody>
                    <a:bodyPr/>
                    <a:lstStyle/>
                    <a:p>
                      <a:pPr algn="ctr">
                        <a:lnSpc>
                          <a:spcPct val="100000"/>
                        </a:lnSpc>
                      </a:pPr>
                      <a:r>
                        <a:rPr sz="1000">
                          <a:latin typeface="+mn-lt"/>
                          <a:cs typeface="Arial Narrow"/>
                        </a:rPr>
                        <a:t>Up</a:t>
                      </a:r>
                      <a:r>
                        <a:rPr sz="1000" spc="-30">
                          <a:latin typeface="+mn-lt"/>
                          <a:cs typeface="Arial Narrow"/>
                        </a:rPr>
                        <a:t> </a:t>
                      </a:r>
                      <a:r>
                        <a:rPr sz="1000">
                          <a:latin typeface="+mn-lt"/>
                          <a:cs typeface="Arial Narrow"/>
                        </a:rPr>
                        <a:t>to</a:t>
                      </a:r>
                      <a:r>
                        <a:rPr sz="1000" spc="-25">
                          <a:latin typeface="+mn-lt"/>
                          <a:cs typeface="Arial Narrow"/>
                        </a:rPr>
                        <a:t> </a:t>
                      </a:r>
                      <a:r>
                        <a:rPr sz="1000">
                          <a:latin typeface="+mn-lt"/>
                          <a:cs typeface="Arial Narrow"/>
                        </a:rPr>
                        <a:t>$</a:t>
                      </a:r>
                      <a:r>
                        <a:rPr lang="en-US" sz="1000">
                          <a:latin typeface="+mn-lt"/>
                          <a:cs typeface="Arial Narrow"/>
                        </a:rPr>
                        <a:t>9</a:t>
                      </a:r>
                      <a:r>
                        <a:rPr sz="1000">
                          <a:latin typeface="+mn-lt"/>
                          <a:cs typeface="Arial Narrow"/>
                        </a:rPr>
                        <a:t>0</a:t>
                      </a:r>
                      <a:r>
                        <a:rPr sz="1000" spc="-5">
                          <a:latin typeface="+mn-lt"/>
                          <a:cs typeface="Arial Narrow"/>
                        </a:rPr>
                        <a:t> </a:t>
                      </a:r>
                      <a:r>
                        <a:rPr sz="1000" spc="-10">
                          <a:latin typeface="+mn-lt"/>
                          <a:cs typeface="Arial Narrow"/>
                        </a:rPr>
                        <a:t>reimbursement</a:t>
                      </a:r>
                      <a:endParaRPr sz="1000">
                        <a:latin typeface="+mn-lt"/>
                        <a:cs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23888477"/>
                  </a:ext>
                </a:extLst>
              </a:tr>
              <a:tr h="222822">
                <a:tc gridSpan="2">
                  <a:txBody>
                    <a:bodyPr/>
                    <a:lstStyle/>
                    <a:p>
                      <a:pPr>
                        <a:lnSpc>
                          <a:spcPct val="100000"/>
                        </a:lnSpc>
                      </a:pPr>
                      <a:r>
                        <a:rPr lang="en-US" sz="1000" b="1">
                          <a:latin typeface="+mn-lt"/>
                        </a:rPr>
                        <a:t>LENSES</a:t>
                      </a:r>
                      <a:r>
                        <a:rPr lang="en-US" sz="1000">
                          <a:latin typeface="+mn-lt"/>
                        </a:rPr>
                        <a:t> (every 12 months) </a:t>
                      </a:r>
                      <a:endParaRPr lang="en-US" sz="1000" b="1">
                        <a:latin typeface="+mn-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ct val="100000"/>
                        </a:lnSpc>
                      </a:pPr>
                      <a:r>
                        <a:rPr lang="en-US" sz="1000">
                          <a:latin typeface="+mn-lt"/>
                        </a:rPr>
                        <a:t>Single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spc="-20">
                          <a:latin typeface="+mn-lt"/>
                          <a:cs typeface="Arial Narrow"/>
                        </a:rPr>
                        <a:t>$25 copay</a:t>
                      </a:r>
                      <a:endParaRPr sz="1000">
                        <a:latin typeface="+mn-lt"/>
                      </a:endParaRPr>
                    </a:p>
                  </a:txBody>
                  <a:tcPr marL="0" marR="0" marT="228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9804"/>
                      </a:schemeClr>
                    </a:solidFill>
                  </a:tcPr>
                </a:tc>
                <a:tc>
                  <a:txBody>
                    <a:bodyPr/>
                    <a:lstStyle/>
                    <a:p>
                      <a:pPr algn="ctr">
                        <a:lnSpc>
                          <a:spcPct val="100000"/>
                        </a:lnSpc>
                        <a:spcBef>
                          <a:spcPts val="180"/>
                        </a:spcBef>
                      </a:pPr>
                      <a:r>
                        <a:rPr lang="en-US" sz="1000">
                          <a:latin typeface="+mn-lt"/>
                          <a:cs typeface="Arial Narrow"/>
                        </a:rPr>
                        <a:t>$10 reimbursement</a:t>
                      </a:r>
                      <a:endParaRPr sz="100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33885842"/>
                  </a:ext>
                </a:extLst>
              </a:tr>
              <a:tr h="257270">
                <a:tc gridSpan="3">
                  <a:txBody>
                    <a:bodyPr/>
                    <a:lstStyle/>
                    <a:p>
                      <a:pPr algn="r">
                        <a:lnSpc>
                          <a:spcPct val="100000"/>
                        </a:lnSpc>
                      </a:pPr>
                      <a:r>
                        <a:rPr lang="en-US" sz="1000">
                          <a:latin typeface="+mn-lt"/>
                        </a:rPr>
                        <a:t>Lined Bifocal</a:t>
                      </a:r>
                      <a:endParaRPr lang="en-US" sz="1000" b="1">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lnT w="9525" cap="flat" cmpd="sng" algn="ctr">
                      <a:solidFill>
                        <a:schemeClr val="accent6"/>
                      </a:solidFill>
                      <a:prstDash val="solid"/>
                      <a:round/>
                      <a:headEnd type="none" w="med" len="med"/>
                      <a:tailEnd type="none" w="med" len="med"/>
                    </a:lnT>
                  </a:tcPr>
                </a:tc>
                <a:tc>
                  <a:txBody>
                    <a:bodyPr/>
                    <a:lstStyle/>
                    <a:p>
                      <a:pPr algn="ctr"/>
                      <a:r>
                        <a:rPr lang="en-US" sz="1000" spc="-20">
                          <a:latin typeface="+mn-lt"/>
                          <a:cs typeface="Arial Narrow"/>
                        </a:rPr>
                        <a:t>$25 copay</a:t>
                      </a:r>
                      <a:endParaRPr sz="1000">
                        <a:latin typeface="+mn-lt"/>
                      </a:endParaRPr>
                    </a:p>
                  </a:txBody>
                  <a:tcPr marL="0" marR="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9804"/>
                      </a:schemeClr>
                    </a:solidFill>
                  </a:tcPr>
                </a:tc>
                <a:tc>
                  <a:txBody>
                    <a:bodyPr/>
                    <a:lstStyle/>
                    <a:p>
                      <a:pPr algn="ctr">
                        <a:lnSpc>
                          <a:spcPct val="100000"/>
                        </a:lnSpc>
                        <a:spcBef>
                          <a:spcPts val="30"/>
                        </a:spcBef>
                      </a:pPr>
                      <a:r>
                        <a:rPr lang="en-US" sz="1000">
                          <a:latin typeface="+mn-lt"/>
                          <a:cs typeface="Arial Narrow"/>
                        </a:rPr>
                        <a:t>$25 reimbursement</a:t>
                      </a:r>
                      <a:endParaRPr sz="100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89313152"/>
                  </a:ext>
                </a:extLst>
              </a:tr>
              <a:tr h="222822">
                <a:tc gridSpan="3">
                  <a:txBody>
                    <a:bodyPr/>
                    <a:lstStyle/>
                    <a:p>
                      <a:pPr algn="r">
                        <a:lnSpc>
                          <a:spcPct val="100000"/>
                        </a:lnSpc>
                      </a:pPr>
                      <a:r>
                        <a:rPr lang="en-US" sz="1000">
                          <a:latin typeface="+mn-lt"/>
                        </a:rPr>
                        <a:t>Lined Trifocal</a:t>
                      </a:r>
                      <a:endParaRPr lang="en-US" sz="1000" b="1">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r>
                        <a:rPr lang="en-US" sz="1000" spc="-20">
                          <a:latin typeface="+mn-lt"/>
                          <a:cs typeface="Arial Narrow"/>
                        </a:rPr>
                        <a:t>$25 copay</a:t>
                      </a:r>
                      <a:endParaRPr sz="1000">
                        <a:latin typeface="+mn-lt"/>
                      </a:endParaRPr>
                    </a:p>
                  </a:txBody>
                  <a:tcPr marL="0" marR="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9804"/>
                      </a:schemeClr>
                    </a:solidFill>
                  </a:tcPr>
                </a:tc>
                <a:tc>
                  <a:txBody>
                    <a:bodyPr/>
                    <a:lstStyle/>
                    <a:p>
                      <a:pPr algn="ctr">
                        <a:lnSpc>
                          <a:spcPct val="100000"/>
                        </a:lnSpc>
                        <a:spcBef>
                          <a:spcPts val="30"/>
                        </a:spcBef>
                      </a:pPr>
                      <a:r>
                        <a:rPr lang="en-US" sz="1000">
                          <a:latin typeface="+mn-lt"/>
                          <a:cs typeface="Arial Narrow"/>
                        </a:rPr>
                        <a:t>$55 reimbursement</a:t>
                      </a:r>
                      <a:endParaRPr sz="100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28988790"/>
                  </a:ext>
                </a:extLst>
              </a:tr>
              <a:tr h="313711">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a:latin typeface="+mn-lt"/>
                        </a:rPr>
                        <a:t>LENSE ENHANCEMENTS</a:t>
                      </a:r>
                      <a:r>
                        <a:rPr lang="en-US" sz="1000">
                          <a:latin typeface="+mn-lt"/>
                        </a:rPr>
                        <a:t> </a:t>
                      </a:r>
                      <a:endParaRPr lang="en-US" sz="1000" b="1">
                        <a:latin typeface="+mn-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r" defTabSz="777240" rtl="0" eaLnBrk="1" fontAlgn="auto" latinLnBrk="0" hangingPunct="1">
                        <a:lnSpc>
                          <a:spcPct val="100000"/>
                        </a:lnSpc>
                        <a:spcBef>
                          <a:spcPts val="0"/>
                        </a:spcBef>
                        <a:spcAft>
                          <a:spcPts val="0"/>
                        </a:spcAft>
                        <a:buClrTx/>
                        <a:buSzTx/>
                        <a:buFontTx/>
                        <a:buNone/>
                        <a:tabLst/>
                        <a:defRPr/>
                      </a:pPr>
                      <a:r>
                        <a:rPr lang="en-US" sz="1000">
                          <a:latin typeface="+mn-lt"/>
                        </a:rPr>
                        <a:t>Standard Progressive</a:t>
                      </a:r>
                      <a:endParaRPr lang="en-US" sz="1000" b="1">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1000" spc="-25">
                          <a:latin typeface="+mn-lt"/>
                          <a:cs typeface="Arial Narrow"/>
                        </a:rPr>
                        <a:t>$90 copay</a:t>
                      </a:r>
                      <a:endParaRPr sz="1000">
                        <a:latin typeface="+mn-lt"/>
                      </a:endParaRPr>
                    </a:p>
                  </a:txBody>
                  <a:tcPr marL="0" marR="0" marT="609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9804"/>
                      </a:schemeClr>
                    </a:solidFill>
                  </a:tcPr>
                </a:tc>
                <a:tc>
                  <a:txBody>
                    <a:bodyPr/>
                    <a:lstStyle/>
                    <a:p>
                      <a:pPr algn="ctr">
                        <a:lnSpc>
                          <a:spcPct val="100000"/>
                        </a:lnSpc>
                        <a:spcBef>
                          <a:spcPts val="480"/>
                        </a:spcBef>
                      </a:pPr>
                      <a:r>
                        <a:rPr lang="en-US" sz="1000">
                          <a:latin typeface="+mn-lt"/>
                          <a:cs typeface="Arial Narrow"/>
                        </a:rPr>
                        <a:t>$55 reimbursement</a:t>
                      </a:r>
                      <a:endParaRPr sz="100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59329797"/>
                  </a:ext>
                </a:extLst>
              </a:tr>
              <a:tr h="222822">
                <a:tc gridSpan="3">
                  <a:txBody>
                    <a:bodyPr/>
                    <a:lstStyle/>
                    <a:p>
                      <a:pPr algn="r">
                        <a:lnSpc>
                          <a:spcPct val="100000"/>
                        </a:lnSpc>
                      </a:pPr>
                      <a:r>
                        <a:rPr lang="en-US" sz="1000">
                          <a:latin typeface="+mn-lt"/>
                        </a:rPr>
                        <a:t>Premium Progressive Tier 1</a:t>
                      </a:r>
                      <a:endParaRPr lang="en-US" sz="1000" b="1">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r>
                        <a:rPr lang="en-US" sz="1000">
                          <a:latin typeface="+mn-lt"/>
                          <a:cs typeface="Arial Narrow"/>
                        </a:rPr>
                        <a:t>$110 copay</a:t>
                      </a:r>
                      <a:endParaRPr sz="10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9804"/>
                      </a:schemeClr>
                    </a:solidFill>
                  </a:tcPr>
                </a:tc>
                <a:tc>
                  <a:txBody>
                    <a:bodyPr/>
                    <a:lstStyle/>
                    <a:p>
                      <a:pPr algn="ctr">
                        <a:lnSpc>
                          <a:spcPct val="100000"/>
                        </a:lnSpc>
                        <a:spcBef>
                          <a:spcPts val="30"/>
                        </a:spcBef>
                      </a:pPr>
                      <a:r>
                        <a:rPr lang="en-US" sz="1000">
                          <a:latin typeface="+mn-lt"/>
                          <a:cs typeface="Arial Narrow"/>
                        </a:rPr>
                        <a:t>$25 reimbursement</a:t>
                      </a:r>
                      <a:endParaRPr sz="100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17992543"/>
                  </a:ext>
                </a:extLst>
              </a:tr>
              <a:tr h="222822">
                <a:tc gridSpan="3">
                  <a:txBody>
                    <a:bodyPr/>
                    <a:lstStyle/>
                    <a:p>
                      <a:pPr algn="r">
                        <a:lnSpc>
                          <a:spcPct val="100000"/>
                        </a:lnSpc>
                      </a:pPr>
                      <a:r>
                        <a:rPr lang="en-US" sz="1000">
                          <a:latin typeface="+mn-lt"/>
                        </a:rPr>
                        <a:t>Premium Progressive Tier 2</a:t>
                      </a:r>
                      <a:endParaRPr lang="en-US" sz="1000" b="1">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r>
                        <a:rPr lang="en-US" sz="1000">
                          <a:latin typeface="+mn-lt"/>
                          <a:cs typeface="Arial Narrow"/>
                        </a:rPr>
                        <a:t>$120 copay</a:t>
                      </a:r>
                      <a:endParaRPr sz="10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9804"/>
                      </a:schemeClr>
                    </a:solidFill>
                  </a:tcPr>
                </a:tc>
                <a:tc>
                  <a:txBody>
                    <a:bodyPr/>
                    <a:lstStyle/>
                    <a:p>
                      <a:pPr algn="ctr">
                        <a:lnSpc>
                          <a:spcPct val="100000"/>
                        </a:lnSpc>
                        <a:spcBef>
                          <a:spcPts val="30"/>
                        </a:spcBef>
                      </a:pPr>
                      <a:r>
                        <a:rPr lang="en-US" sz="1000">
                          <a:latin typeface="+mn-lt"/>
                          <a:cs typeface="Arial Narrow"/>
                        </a:rPr>
                        <a:t>$25 reimbursement</a:t>
                      </a:r>
                      <a:endParaRPr sz="100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29568066"/>
                  </a:ext>
                </a:extLst>
              </a:tr>
              <a:tr h="222822">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a:latin typeface="+mn-lt"/>
                        </a:rPr>
                        <a:t>Premium Progressive Tier 3</a:t>
                      </a:r>
                      <a:endParaRPr lang="en-US" sz="1000" b="1">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r>
                        <a:rPr lang="en-US" sz="1000">
                          <a:latin typeface="+mn-lt"/>
                          <a:cs typeface="Arial Narrow"/>
                        </a:rPr>
                        <a:t>$135 copay</a:t>
                      </a:r>
                      <a:endParaRPr lang="en-US" sz="10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9804"/>
                      </a:schemeClr>
                    </a:solidFill>
                  </a:tcPr>
                </a:tc>
                <a:tc>
                  <a:txBody>
                    <a:bodyPr/>
                    <a:lstStyle/>
                    <a:p>
                      <a:pPr marL="0" marR="0" lvl="0" indent="0" algn="ctr" defTabSz="914400" eaLnBrk="1" fontAlgn="auto" latinLnBrk="0" hangingPunct="1">
                        <a:lnSpc>
                          <a:spcPct val="100000"/>
                        </a:lnSpc>
                        <a:spcBef>
                          <a:spcPts val="3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mn-lt"/>
                          <a:ea typeface="+mn-ea"/>
                          <a:cs typeface="Arial Narrow"/>
                        </a:rPr>
                        <a:t>$25 reimbursement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8386698"/>
                  </a:ext>
                </a:extLst>
              </a:tr>
              <a:tr h="362085">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a:latin typeface="+mn-lt"/>
                        </a:rPr>
                        <a:t>Premium Progressive Tier 4</a:t>
                      </a:r>
                      <a:endParaRPr lang="en-US" sz="1000" b="1">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r>
                        <a:rPr lang="en-US" sz="1000">
                          <a:latin typeface="+mn-lt"/>
                          <a:cs typeface="Arial Narrow"/>
                        </a:rPr>
                        <a:t>$90 copay; 80% of charge less $120 allowance</a:t>
                      </a:r>
                      <a:endParaRPr lang="en-US" sz="10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9804"/>
                      </a:schemeClr>
                    </a:solidFill>
                  </a:tcPr>
                </a:tc>
                <a:tc>
                  <a:txBody>
                    <a:bodyPr/>
                    <a:lstStyle/>
                    <a:p>
                      <a:pPr marL="0" marR="0" lvl="0" indent="0" algn="ctr" defTabSz="914400" eaLnBrk="1" fontAlgn="auto" latinLnBrk="0" hangingPunct="1">
                        <a:lnSpc>
                          <a:spcPct val="100000"/>
                        </a:lnSpc>
                        <a:spcBef>
                          <a:spcPts val="3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mn-lt"/>
                          <a:ea typeface="+mn-ea"/>
                          <a:cs typeface="Arial Narrow"/>
                        </a:rPr>
                        <a:t>$25 reimbursement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82384218"/>
                  </a:ext>
                </a:extLst>
              </a:tr>
              <a:tr h="362085">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a:latin typeface="+mn-lt"/>
                        </a:rPr>
                        <a:t>CONTACTS In lieu of glasses </a:t>
                      </a:r>
                      <a:r>
                        <a:rPr lang="en-US" sz="1000">
                          <a:latin typeface="+mn-lt"/>
                        </a:rPr>
                        <a:t>(every 12 months)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lnSpc>
                          <a:spcPct val="100000"/>
                        </a:lnSpc>
                      </a:pPr>
                      <a:r>
                        <a:rPr lang="en-US" sz="1000">
                          <a:latin typeface="+mn-lt"/>
                        </a:rPr>
                        <a:t>$130 Allowance</a:t>
                      </a:r>
                    </a:p>
                    <a:p>
                      <a:pPr algn="ctr">
                        <a:lnSpc>
                          <a:spcPct val="100000"/>
                        </a:lnSpc>
                      </a:pPr>
                      <a:r>
                        <a:rPr lang="en-US" sz="1000">
                          <a:latin typeface="+mn-lt"/>
                        </a:rPr>
                        <a:t>(Maximum Copay of $60)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9804"/>
                      </a:schemeClr>
                    </a:solidFill>
                  </a:tcPr>
                </a:tc>
                <a:tc>
                  <a:txBody>
                    <a:bodyPr/>
                    <a:lstStyle/>
                    <a:p>
                      <a:pPr algn="ctr">
                        <a:lnSpc>
                          <a:spcPct val="100000"/>
                        </a:lnSpc>
                        <a:spcBef>
                          <a:spcPts val="480"/>
                        </a:spcBef>
                      </a:pPr>
                      <a:r>
                        <a:rPr sz="1000">
                          <a:latin typeface="+mn-lt"/>
                          <a:cs typeface="Arial Narrow"/>
                        </a:rPr>
                        <a:t>Up</a:t>
                      </a:r>
                      <a:r>
                        <a:rPr sz="1000" spc="-35">
                          <a:latin typeface="+mn-lt"/>
                          <a:cs typeface="Arial Narrow"/>
                        </a:rPr>
                        <a:t> </a:t>
                      </a:r>
                      <a:r>
                        <a:rPr sz="1000">
                          <a:latin typeface="+mn-lt"/>
                          <a:cs typeface="Arial Narrow"/>
                        </a:rPr>
                        <a:t>to</a:t>
                      </a:r>
                      <a:r>
                        <a:rPr sz="1000" spc="-30">
                          <a:latin typeface="+mn-lt"/>
                          <a:cs typeface="Arial Narrow"/>
                        </a:rPr>
                        <a:t> </a:t>
                      </a:r>
                      <a:r>
                        <a:rPr sz="1000">
                          <a:latin typeface="+mn-lt"/>
                          <a:cs typeface="Arial Narrow"/>
                        </a:rPr>
                        <a:t>$105</a:t>
                      </a:r>
                      <a:r>
                        <a:rPr sz="1000" spc="-15">
                          <a:latin typeface="+mn-lt"/>
                          <a:cs typeface="Arial Narrow"/>
                        </a:rPr>
                        <a:t> </a:t>
                      </a:r>
                      <a:r>
                        <a:rPr sz="1000" spc="-10">
                          <a:latin typeface="+mn-lt"/>
                          <a:cs typeface="Arial Narrow"/>
                        </a:rPr>
                        <a:t>reimbursement</a:t>
                      </a:r>
                      <a:endParaRPr sz="1000">
                        <a:latin typeface="+mn-lt"/>
                        <a:cs typeface="Arial Narrow"/>
                      </a:endParaRPr>
                    </a:p>
                  </a:txBody>
                  <a:tcPr marL="0" marR="0" marT="609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46328677"/>
                  </a:ext>
                </a:extLst>
              </a:tr>
              <a:tr h="391489">
                <a:tc gridSpan="3">
                  <a:txBody>
                    <a:bodyPr/>
                    <a:lstStyle/>
                    <a:p>
                      <a:pPr>
                        <a:lnSpc>
                          <a:spcPct val="100000"/>
                        </a:lnSpc>
                      </a:pPr>
                      <a:r>
                        <a:rPr lang="en-US" sz="1000" b="1">
                          <a:latin typeface="+mn-lt"/>
                        </a:rPr>
                        <a:t>MEDICALLY NECESSARY CONTACTS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lnSpc>
                          <a:spcPct val="100000"/>
                        </a:lnSpc>
                      </a:pPr>
                      <a:r>
                        <a:rPr lang="en-US" sz="1000">
                          <a:latin typeface="+mn-lt"/>
                        </a:rPr>
                        <a:t>Covered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9804"/>
                      </a:schemeClr>
                    </a:solidFill>
                  </a:tcPr>
                </a:tc>
                <a:tc>
                  <a:txBody>
                    <a:bodyPr/>
                    <a:lstStyle/>
                    <a:p>
                      <a:pPr algn="ctr">
                        <a:lnSpc>
                          <a:spcPct val="100000"/>
                        </a:lnSpc>
                      </a:pPr>
                      <a:r>
                        <a:rPr lang="en-US" sz="1000" dirty="0">
                          <a:latin typeface="+mn-lt"/>
                        </a:rPr>
                        <a:t>Up to $200 reimbursement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12644688"/>
                  </a:ext>
                </a:extLst>
              </a:tr>
            </a:tbl>
          </a:graphicData>
        </a:graphic>
      </p:graphicFrame>
      <p:sp>
        <p:nvSpPr>
          <p:cNvPr id="3" name="TextBox 2">
            <a:extLst>
              <a:ext uri="{FF2B5EF4-FFF2-40B4-BE49-F238E27FC236}">
                <a16:creationId xmlns:a16="http://schemas.microsoft.com/office/drawing/2014/main" id="{9F02DADF-1F60-3182-2BCD-B2D9DB054160}"/>
              </a:ext>
            </a:extLst>
          </p:cNvPr>
          <p:cNvSpPr txBox="1"/>
          <p:nvPr/>
        </p:nvSpPr>
        <p:spPr>
          <a:xfrm>
            <a:off x="-129880" y="700286"/>
            <a:ext cx="9088159" cy="276999"/>
          </a:xfrm>
          <a:prstGeom prst="rect">
            <a:avLst/>
          </a:prstGeom>
          <a:noFill/>
        </p:spPr>
        <p:txBody>
          <a:bodyPr wrap="square">
            <a:spAutoFit/>
          </a:bodyPr>
          <a:lstStyle/>
          <a:p>
            <a:pPr marL="292608" lvl="1" indent="0" algn="ctr">
              <a:lnSpc>
                <a:spcPct val="100000"/>
              </a:lnSpc>
              <a:buNone/>
            </a:pPr>
            <a:r>
              <a:rPr lang="en-US" sz="1200" b="0" i="0" dirty="0">
                <a:solidFill>
                  <a:srgbClr val="27251F"/>
                </a:solidFill>
                <a:effectLst/>
                <a:latin typeface="Source Sans Pro" panose="020B0503030403020204" pitchFamily="34" charset="0"/>
              </a:rPr>
              <a:t>The vision plan will </a:t>
            </a:r>
            <a:r>
              <a:rPr lang="en-US" sz="1200" dirty="0">
                <a:solidFill>
                  <a:srgbClr val="27251F"/>
                </a:solidFill>
                <a:latin typeface="Source Sans Pro" panose="020B0503030403020204" pitchFamily="34" charset="0"/>
              </a:rPr>
              <a:t>continue to </a:t>
            </a:r>
            <a:r>
              <a:rPr lang="en-US" sz="1200" b="0" i="0" dirty="0">
                <a:solidFill>
                  <a:srgbClr val="27251F"/>
                </a:solidFill>
                <a:effectLst/>
                <a:latin typeface="Source Sans Pro" panose="020B0503030403020204" pitchFamily="34" charset="0"/>
              </a:rPr>
              <a:t>be administered through Aetna.</a:t>
            </a:r>
            <a:r>
              <a:rPr lang="en-US" sz="1200" dirty="0">
                <a:solidFill>
                  <a:srgbClr val="27251F"/>
                </a:solidFill>
                <a:latin typeface="Source Sans Pro" panose="020B0503030403020204" pitchFamily="34" charset="0"/>
              </a:rPr>
              <a:t> The plan design and employee contributions will remain the same</a:t>
            </a:r>
            <a:r>
              <a:rPr lang="en-US" sz="1200" b="0" i="0" dirty="0">
                <a:solidFill>
                  <a:srgbClr val="27251F"/>
                </a:solidFill>
                <a:effectLst/>
                <a:latin typeface="Source Sans Pro" panose="020B0503030403020204" pitchFamily="34" charset="0"/>
              </a:rPr>
              <a:t>.</a:t>
            </a:r>
          </a:p>
        </p:txBody>
      </p:sp>
      <p:pic>
        <p:nvPicPr>
          <p:cNvPr id="7" name="Graphic 6">
            <a:extLst>
              <a:ext uri="{FF2B5EF4-FFF2-40B4-BE49-F238E27FC236}">
                <a16:creationId xmlns:a16="http://schemas.microsoft.com/office/drawing/2014/main" id="{0587A0C7-024D-7706-04A9-7A0910F125D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1867" y="6050357"/>
            <a:ext cx="907879" cy="179581"/>
          </a:xfrm>
          <a:prstGeom prst="rect">
            <a:avLst/>
          </a:prstGeom>
        </p:spPr>
      </p:pic>
    </p:spTree>
    <p:extLst>
      <p:ext uri="{BB962C8B-B14F-4D97-AF65-F5344CB8AC3E}">
        <p14:creationId xmlns:p14="http://schemas.microsoft.com/office/powerpoint/2010/main" val="586685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31D187AC-D294-AA4D-93E5-804ADE07FA5B}"/>
              </a:ext>
            </a:extLst>
          </p:cNvPr>
          <p:cNvSpPr/>
          <p:nvPr/>
        </p:nvSpPr>
        <p:spPr>
          <a:xfrm>
            <a:off x="6052852" y="1145440"/>
            <a:ext cx="2781300" cy="4512410"/>
          </a:xfrm>
          <a:prstGeom prst="roundRect">
            <a:avLst>
              <a:gd name="adj" fmla="val 399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400" b="1">
              <a:solidFill>
                <a:prstClr val="white"/>
              </a:solidFill>
              <a:latin typeface="Open Sans Bold"/>
              <a:cs typeface="Open Sans Bold"/>
            </a:endParaRPr>
          </a:p>
        </p:txBody>
      </p:sp>
      <p:sp>
        <p:nvSpPr>
          <p:cNvPr id="52" name="TextBox 51">
            <a:extLst>
              <a:ext uri="{FF2B5EF4-FFF2-40B4-BE49-F238E27FC236}">
                <a16:creationId xmlns:a16="http://schemas.microsoft.com/office/drawing/2014/main" id="{92D33E97-8210-4540-8867-2DEA428094A9}"/>
              </a:ext>
            </a:extLst>
          </p:cNvPr>
          <p:cNvSpPr txBox="1"/>
          <p:nvPr/>
        </p:nvSpPr>
        <p:spPr>
          <a:xfrm>
            <a:off x="611759" y="2449876"/>
            <a:ext cx="2751533" cy="490206"/>
          </a:xfrm>
          <a:prstGeom prst="rect">
            <a:avLst/>
          </a:prstGeom>
          <a:noFill/>
        </p:spPr>
        <p:txBody>
          <a:bodyPr wrap="square" lIns="0" tIns="0" rIns="0" bIns="0" rtlCol="0">
            <a:noAutofit/>
          </a:bodyPr>
          <a:lstStyle/>
          <a:p>
            <a:pPr algn="ctr" defTabSz="256986" fontAlgn="base">
              <a:spcBef>
                <a:spcPts val="675"/>
              </a:spcBef>
              <a:spcAft>
                <a:spcPts val="1350"/>
              </a:spcAft>
            </a:pPr>
            <a:r>
              <a:rPr lang="en-US" sz="1600" b="1" dirty="0">
                <a:latin typeface="Arial"/>
                <a:ea typeface="Open Sans" charset="0"/>
                <a:cs typeface="Open Sans" charset="0"/>
              </a:rPr>
              <a:t>Over 110,000 local, independent providers</a:t>
            </a:r>
          </a:p>
        </p:txBody>
      </p:sp>
      <p:sp>
        <p:nvSpPr>
          <p:cNvPr id="57" name="TextBox 56">
            <a:extLst>
              <a:ext uri="{FF2B5EF4-FFF2-40B4-BE49-F238E27FC236}">
                <a16:creationId xmlns:a16="http://schemas.microsoft.com/office/drawing/2014/main" id="{CCC167F0-77B8-1F49-AFCA-4701C6B24F7E}"/>
              </a:ext>
            </a:extLst>
          </p:cNvPr>
          <p:cNvSpPr txBox="1"/>
          <p:nvPr/>
        </p:nvSpPr>
        <p:spPr>
          <a:xfrm>
            <a:off x="611759" y="3609284"/>
            <a:ext cx="2644781" cy="490206"/>
          </a:xfrm>
          <a:prstGeom prst="rect">
            <a:avLst/>
          </a:prstGeom>
          <a:noFill/>
        </p:spPr>
        <p:txBody>
          <a:bodyPr wrap="square" lIns="0" tIns="0" rIns="0" bIns="0" rtlCol="0">
            <a:noAutofit/>
          </a:bodyPr>
          <a:lstStyle/>
          <a:p>
            <a:pPr algn="ctr" defTabSz="256986" fontAlgn="base"/>
            <a:r>
              <a:rPr lang="en-US" sz="1600" b="1" dirty="0">
                <a:latin typeface="Arial"/>
                <a:ea typeface="Open Sans" charset="0"/>
                <a:cs typeface="Open Sans" charset="0"/>
              </a:rPr>
              <a:t>Popular retailers</a:t>
            </a:r>
            <a:endParaRPr lang="en-US" sz="1600" dirty="0">
              <a:latin typeface="Open Sans Light"/>
              <a:cs typeface="Open Sans Light"/>
            </a:endParaRPr>
          </a:p>
          <a:p>
            <a:pPr marL="342889" lvl="1" algn="ctr" defTabSz="256986" fontAlgn="base"/>
            <a:endParaRPr lang="en-US" sz="1600" dirty="0">
              <a:latin typeface="Open Sans Light"/>
              <a:cs typeface="Open Sans Light"/>
            </a:endParaRPr>
          </a:p>
        </p:txBody>
      </p:sp>
      <p:sp>
        <p:nvSpPr>
          <p:cNvPr id="58" name="TextBox 57">
            <a:extLst>
              <a:ext uri="{FF2B5EF4-FFF2-40B4-BE49-F238E27FC236}">
                <a16:creationId xmlns:a16="http://schemas.microsoft.com/office/drawing/2014/main" id="{4576862B-334A-554B-8CC0-F5F171977406}"/>
              </a:ext>
            </a:extLst>
          </p:cNvPr>
          <p:cNvSpPr txBox="1"/>
          <p:nvPr/>
        </p:nvSpPr>
        <p:spPr>
          <a:xfrm>
            <a:off x="3915194" y="2380314"/>
            <a:ext cx="1585756" cy="1323395"/>
          </a:xfrm>
          <a:prstGeom prst="rect">
            <a:avLst/>
          </a:prstGeom>
          <a:noFill/>
        </p:spPr>
        <p:txBody>
          <a:bodyPr wrap="square" lIns="0" tIns="0" rIns="0" bIns="0" rtlCol="0">
            <a:noAutofit/>
          </a:bodyPr>
          <a:lstStyle/>
          <a:p>
            <a:pPr defTabSz="256986" fontAlgn="base">
              <a:spcAft>
                <a:spcPts val="675"/>
              </a:spcAft>
              <a:buClr>
                <a:srgbClr val="7D3E98"/>
              </a:buClr>
            </a:pPr>
            <a:r>
              <a:rPr lang="en-US" sz="1600" b="1">
                <a:latin typeface="Arial"/>
                <a:cs typeface="Open Sans Light"/>
              </a:rPr>
              <a:t>And online </a:t>
            </a:r>
            <a:br>
              <a:rPr lang="en-US" sz="1600" b="1">
                <a:latin typeface="Arial"/>
                <a:cs typeface="Open Sans Light"/>
              </a:rPr>
            </a:br>
            <a:r>
              <a:rPr lang="en-US" sz="1600" b="1">
                <a:latin typeface="Arial"/>
                <a:cs typeface="Open Sans Light"/>
              </a:rPr>
              <a:t>providers, too</a:t>
            </a:r>
          </a:p>
          <a:p>
            <a:pPr marL="214305" indent="-214305" defTabSz="256986" fontAlgn="base">
              <a:spcAft>
                <a:spcPts val="675"/>
              </a:spcAft>
              <a:buClr>
                <a:srgbClr val="7D3E98"/>
              </a:buClr>
              <a:buFont typeface="Arial" panose="020B0604020202020204" pitchFamily="34" charset="0"/>
              <a:buChar char="•"/>
            </a:pPr>
            <a:r>
              <a:rPr lang="en-US" sz="1200" b="1">
                <a:latin typeface="Arial"/>
                <a:cs typeface="Open Sans Light"/>
              </a:rPr>
              <a:t>Glasses.com</a:t>
            </a:r>
          </a:p>
          <a:p>
            <a:pPr marL="214305" indent="-214305" defTabSz="256986" fontAlgn="base">
              <a:spcAft>
                <a:spcPts val="675"/>
              </a:spcAft>
              <a:buClr>
                <a:srgbClr val="7D3E98"/>
              </a:buClr>
              <a:buFont typeface="Arial" panose="020B0604020202020204" pitchFamily="34" charset="0"/>
              <a:buChar char="•"/>
            </a:pPr>
            <a:r>
              <a:rPr lang="en-US" sz="1200" b="1">
                <a:latin typeface="Arial"/>
                <a:cs typeface="Open Sans Light"/>
              </a:rPr>
              <a:t>LensCrafters.com</a:t>
            </a:r>
          </a:p>
          <a:p>
            <a:pPr marL="214305" indent="-214305" defTabSz="256986" fontAlgn="base">
              <a:spcAft>
                <a:spcPts val="675"/>
              </a:spcAft>
              <a:buClr>
                <a:srgbClr val="7D3E98"/>
              </a:buClr>
              <a:buFont typeface="Arial" panose="020B0604020202020204" pitchFamily="34" charset="0"/>
              <a:buChar char="•"/>
            </a:pPr>
            <a:r>
              <a:rPr lang="en-US" sz="1200" b="1">
                <a:latin typeface="Arial"/>
                <a:cs typeface="Open Sans Light"/>
              </a:rPr>
              <a:t>TargetOptical.com</a:t>
            </a:r>
          </a:p>
          <a:p>
            <a:pPr marL="214305" indent="-214305" defTabSz="256986" fontAlgn="base">
              <a:spcAft>
                <a:spcPts val="675"/>
              </a:spcAft>
              <a:buClr>
                <a:srgbClr val="7D3E98"/>
              </a:buClr>
              <a:buFont typeface="Arial" panose="020B0604020202020204" pitchFamily="34" charset="0"/>
              <a:buChar char="•"/>
            </a:pPr>
            <a:r>
              <a:rPr lang="en-US" sz="1200" b="1">
                <a:latin typeface="Arial"/>
                <a:cs typeface="Open Sans Light"/>
              </a:rPr>
              <a:t>ContactsDirect.com</a:t>
            </a:r>
          </a:p>
          <a:p>
            <a:pPr marL="214305" indent="-214305" defTabSz="256986" fontAlgn="base">
              <a:spcAft>
                <a:spcPts val="675"/>
              </a:spcAft>
              <a:buClr>
                <a:srgbClr val="7D3E98"/>
              </a:buClr>
              <a:buFont typeface="Arial" panose="020B0604020202020204" pitchFamily="34" charset="0"/>
              <a:buChar char="•"/>
            </a:pPr>
            <a:r>
              <a:rPr lang="en-US" sz="1200" b="1">
                <a:latin typeface="Arial"/>
                <a:cs typeface="Open Sans Light"/>
              </a:rPr>
              <a:t>Ray-Ban.com</a:t>
            </a:r>
          </a:p>
          <a:p>
            <a:pPr marL="214305" indent="-214305" defTabSz="256986" fontAlgn="base">
              <a:spcAft>
                <a:spcPts val="675"/>
              </a:spcAft>
              <a:buClr>
                <a:srgbClr val="7D3E98"/>
              </a:buClr>
              <a:buFont typeface="Arial" panose="020B0604020202020204" pitchFamily="34" charset="0"/>
              <a:buChar char="•"/>
            </a:pPr>
            <a:r>
              <a:rPr lang="en-US" sz="1200" b="1">
                <a:latin typeface="Arial"/>
                <a:cs typeface="Open Sans Light"/>
              </a:rPr>
              <a:t>CVS Optical.com</a:t>
            </a:r>
          </a:p>
          <a:p>
            <a:pPr marL="214305" indent="-214305" defTabSz="256986" fontAlgn="base">
              <a:spcAft>
                <a:spcPts val="675"/>
              </a:spcAft>
              <a:buClr>
                <a:srgbClr val="7D3E98"/>
              </a:buClr>
              <a:buFont typeface="Arial" panose="020B0604020202020204" pitchFamily="34" charset="0"/>
              <a:buChar char="•"/>
            </a:pPr>
            <a:r>
              <a:rPr lang="en-US" sz="1200" b="1">
                <a:latin typeface="Arial"/>
                <a:cs typeface="Open Sans Light"/>
              </a:rPr>
              <a:t>Befitting.com</a:t>
            </a:r>
          </a:p>
        </p:txBody>
      </p:sp>
      <p:sp>
        <p:nvSpPr>
          <p:cNvPr id="59" name="TextBox 58">
            <a:extLst>
              <a:ext uri="{FF2B5EF4-FFF2-40B4-BE49-F238E27FC236}">
                <a16:creationId xmlns:a16="http://schemas.microsoft.com/office/drawing/2014/main" id="{8A4014FA-8256-8F41-931A-B047CF609E46}"/>
              </a:ext>
            </a:extLst>
          </p:cNvPr>
          <p:cNvSpPr txBox="1"/>
          <p:nvPr/>
        </p:nvSpPr>
        <p:spPr>
          <a:xfrm>
            <a:off x="1049048" y="1424007"/>
            <a:ext cx="3961589" cy="615553"/>
          </a:xfrm>
          <a:prstGeom prst="rect">
            <a:avLst/>
          </a:prstGeom>
          <a:noFill/>
        </p:spPr>
        <p:txBody>
          <a:bodyPr wrap="square" lIns="0" tIns="0" rIns="0" bIns="0" rtlCol="0">
            <a:spAutoFit/>
          </a:bodyPr>
          <a:lstStyle/>
          <a:p>
            <a:pPr algn="ctr" defTabSz="685777"/>
            <a:r>
              <a:rPr lang="en-US" sz="2000" b="1" kern="0" dirty="0">
                <a:latin typeface="Arial"/>
              </a:rPr>
              <a:t>The Aetna </a:t>
            </a:r>
            <a:r>
              <a:rPr lang="en-US" sz="2000" b="1" kern="0" dirty="0" err="1">
                <a:latin typeface="Arial"/>
              </a:rPr>
              <a:t>Vision</a:t>
            </a:r>
            <a:r>
              <a:rPr lang="en-US" sz="1600" b="1" kern="0" baseline="60000" dirty="0" err="1">
                <a:latin typeface="Arial"/>
              </a:rPr>
              <a:t>SM</a:t>
            </a:r>
            <a:r>
              <a:rPr lang="en-US" sz="2000" kern="0" dirty="0">
                <a:latin typeface="Arial"/>
                <a:ea typeface="Open Sans Extrabold" panose="020B0906030804020204" pitchFamily="34" charset="0"/>
                <a:cs typeface="Open Sans Extrabold" panose="020B0906030804020204" pitchFamily="34" charset="0"/>
              </a:rPr>
              <a:t> </a:t>
            </a:r>
            <a:r>
              <a:rPr lang="en-US" sz="2000" b="1" kern="0" dirty="0">
                <a:latin typeface="Arial"/>
              </a:rPr>
              <a:t>Preferred Plan Features:</a:t>
            </a:r>
            <a:endParaRPr lang="en-US" sz="1600" kern="0" dirty="0">
              <a:latin typeface="Arial"/>
            </a:endParaRPr>
          </a:p>
        </p:txBody>
      </p:sp>
      <p:sp>
        <p:nvSpPr>
          <p:cNvPr id="60" name="TextBox 59">
            <a:extLst>
              <a:ext uri="{FF2B5EF4-FFF2-40B4-BE49-F238E27FC236}">
                <a16:creationId xmlns:a16="http://schemas.microsoft.com/office/drawing/2014/main" id="{5CD4E1E4-892B-7A4A-A613-A45C52F276E5}"/>
              </a:ext>
            </a:extLst>
          </p:cNvPr>
          <p:cNvSpPr txBox="1"/>
          <p:nvPr/>
        </p:nvSpPr>
        <p:spPr>
          <a:xfrm>
            <a:off x="6908172" y="1934447"/>
            <a:ext cx="1745716" cy="3439403"/>
          </a:xfrm>
          <a:prstGeom prst="rect">
            <a:avLst/>
          </a:prstGeom>
          <a:noFill/>
        </p:spPr>
        <p:txBody>
          <a:bodyPr wrap="square" lIns="68580" tIns="34290" rIns="68580" bIns="34290" rtlCol="0">
            <a:spAutoFit/>
          </a:bodyPr>
          <a:lstStyle/>
          <a:p>
            <a:pPr defTabSz="685777">
              <a:spcAft>
                <a:spcPts val="1800"/>
              </a:spcAft>
            </a:pPr>
            <a:r>
              <a:rPr lang="en-US" sz="1400">
                <a:solidFill>
                  <a:prstClr val="white"/>
                </a:solidFill>
                <a:latin typeface="Arial"/>
              </a:rPr>
              <a:t>Convenient walk-in, night and weekend appointment availability</a:t>
            </a:r>
          </a:p>
          <a:p>
            <a:pPr defTabSz="685777">
              <a:spcAft>
                <a:spcPts val="1800"/>
              </a:spcAft>
            </a:pPr>
            <a:r>
              <a:rPr lang="en-US" sz="1400">
                <a:solidFill>
                  <a:prstClr val="white"/>
                </a:solidFill>
                <a:latin typeface="Arial"/>
              </a:rPr>
              <a:t>Discounts beyond </a:t>
            </a:r>
            <a:br>
              <a:rPr lang="en-US" sz="1400">
                <a:solidFill>
                  <a:prstClr val="white"/>
                </a:solidFill>
                <a:latin typeface="Arial"/>
              </a:rPr>
            </a:br>
            <a:r>
              <a:rPr lang="en-US" sz="1400">
                <a:solidFill>
                  <a:prstClr val="white"/>
                </a:solidFill>
                <a:latin typeface="Arial"/>
              </a:rPr>
              <a:t>plan benefits</a:t>
            </a:r>
          </a:p>
          <a:p>
            <a:pPr defTabSz="685777">
              <a:spcAft>
                <a:spcPts val="1800"/>
              </a:spcAft>
            </a:pPr>
            <a:r>
              <a:rPr lang="en-US" sz="1400">
                <a:solidFill>
                  <a:prstClr val="white"/>
                </a:solidFill>
                <a:latin typeface="Arial"/>
              </a:rPr>
              <a:t>Online appointment scheduling</a:t>
            </a:r>
          </a:p>
          <a:p>
            <a:pPr marL="0" lvl="1" defTabSz="685777">
              <a:spcAft>
                <a:spcPts val="1800"/>
              </a:spcAft>
            </a:pPr>
            <a:r>
              <a:rPr lang="en-US" sz="1400">
                <a:solidFill>
                  <a:prstClr val="white"/>
                </a:solidFill>
                <a:latin typeface="Arial"/>
              </a:rPr>
              <a:t>Live support available </a:t>
            </a:r>
            <a:br>
              <a:rPr lang="en-US" sz="1400">
                <a:solidFill>
                  <a:prstClr val="white"/>
                </a:solidFill>
                <a:latin typeface="Arial"/>
              </a:rPr>
            </a:br>
            <a:r>
              <a:rPr lang="en-US" sz="1400">
                <a:solidFill>
                  <a:prstClr val="white"/>
                </a:solidFill>
                <a:latin typeface="Arial"/>
              </a:rPr>
              <a:t>7 days a week </a:t>
            </a:r>
            <a:br>
              <a:rPr lang="en-US" sz="1400">
                <a:solidFill>
                  <a:prstClr val="white"/>
                </a:solidFill>
                <a:latin typeface="Arial"/>
              </a:rPr>
            </a:br>
            <a:r>
              <a:rPr lang="en-US" sz="1000">
                <a:solidFill>
                  <a:prstClr val="white"/>
                </a:solidFill>
                <a:latin typeface="Arial"/>
              </a:rPr>
              <a:t>(our customer service hours align with our retailer hours)</a:t>
            </a:r>
            <a:endParaRPr lang="en-US" sz="1000">
              <a:solidFill>
                <a:srgbClr val="3F3F3F"/>
              </a:solidFill>
              <a:latin typeface="Arial"/>
            </a:endParaRPr>
          </a:p>
        </p:txBody>
      </p:sp>
      <p:sp>
        <p:nvSpPr>
          <p:cNvPr id="61" name="TextBox 60">
            <a:extLst>
              <a:ext uri="{FF2B5EF4-FFF2-40B4-BE49-F238E27FC236}">
                <a16:creationId xmlns:a16="http://schemas.microsoft.com/office/drawing/2014/main" id="{404FF357-FB43-5E41-9E53-092B83AAA7CF}"/>
              </a:ext>
            </a:extLst>
          </p:cNvPr>
          <p:cNvSpPr txBox="1"/>
          <p:nvPr/>
        </p:nvSpPr>
        <p:spPr>
          <a:xfrm>
            <a:off x="1144999" y="5461642"/>
            <a:ext cx="4325947" cy="392415"/>
          </a:xfrm>
          <a:prstGeom prst="rect">
            <a:avLst/>
          </a:prstGeom>
          <a:noFill/>
        </p:spPr>
        <p:txBody>
          <a:bodyPr wrap="square" lIns="0" tIns="0" rIns="0" bIns="0" rtlCol="0">
            <a:spAutoFit/>
          </a:bodyPr>
          <a:lstStyle/>
          <a:p>
            <a:pPr defTabSz="685777"/>
            <a:r>
              <a:rPr lang="en-US" sz="1275" dirty="0">
                <a:latin typeface="Arial"/>
              </a:rPr>
              <a:t>Go to </a:t>
            </a:r>
            <a:r>
              <a:rPr lang="en-US" sz="1275" b="1" dirty="0">
                <a:latin typeface="Arial"/>
              </a:rPr>
              <a:t>AetnaVision.com </a:t>
            </a:r>
            <a:r>
              <a:rPr lang="en-US" sz="1275" dirty="0">
                <a:latin typeface="Arial"/>
              </a:rPr>
              <a:t>to find a provider near you. Your Aetna plan utilizes the </a:t>
            </a:r>
            <a:r>
              <a:rPr lang="en-US" sz="1275" b="1" dirty="0">
                <a:latin typeface="Arial"/>
              </a:rPr>
              <a:t>EyeMed network.</a:t>
            </a:r>
          </a:p>
        </p:txBody>
      </p:sp>
      <p:grpSp>
        <p:nvGrpSpPr>
          <p:cNvPr id="62" name="Group 61">
            <a:extLst>
              <a:ext uri="{FF2B5EF4-FFF2-40B4-BE49-F238E27FC236}">
                <a16:creationId xmlns:a16="http://schemas.microsoft.com/office/drawing/2014/main" id="{4698C1FB-1AC4-B241-BA84-E02D11286340}"/>
              </a:ext>
            </a:extLst>
          </p:cNvPr>
          <p:cNvGrpSpPr/>
          <p:nvPr/>
        </p:nvGrpSpPr>
        <p:grpSpPr>
          <a:xfrm>
            <a:off x="6494449" y="2009437"/>
            <a:ext cx="273887" cy="273366"/>
            <a:chOff x="6848327" y="1294027"/>
            <a:chExt cx="459447" cy="458574"/>
          </a:xfrm>
          <a:solidFill>
            <a:schemeClr val="bg1"/>
          </a:solidFill>
        </p:grpSpPr>
        <p:sp>
          <p:nvSpPr>
            <p:cNvPr id="63" name="Freeform 76">
              <a:extLst>
                <a:ext uri="{FF2B5EF4-FFF2-40B4-BE49-F238E27FC236}">
                  <a16:creationId xmlns:a16="http://schemas.microsoft.com/office/drawing/2014/main" id="{F3CB283B-59EE-E44A-B92C-AB930BFF5FA4}"/>
                </a:ext>
              </a:extLst>
            </p:cNvPr>
            <p:cNvSpPr>
              <a:spLocks noEditPoints="1"/>
            </p:cNvSpPr>
            <p:nvPr/>
          </p:nvSpPr>
          <p:spPr bwMode="auto">
            <a:xfrm>
              <a:off x="6848327" y="1294027"/>
              <a:ext cx="459447" cy="458574"/>
            </a:xfrm>
            <a:custGeom>
              <a:avLst/>
              <a:gdLst>
                <a:gd name="T0" fmla="*/ 4751 w 4945"/>
                <a:gd name="T1" fmla="*/ 1505 h 4931"/>
                <a:gd name="T2" fmla="*/ 4221 w 4945"/>
                <a:gd name="T3" fmla="*/ 722 h 4931"/>
                <a:gd name="T4" fmla="*/ 3435 w 4945"/>
                <a:gd name="T5" fmla="*/ 194 h 4931"/>
                <a:gd name="T6" fmla="*/ 2473 w 4945"/>
                <a:gd name="T7" fmla="*/ 0 h 4931"/>
                <a:gd name="T8" fmla="*/ 1510 w 4945"/>
                <a:gd name="T9" fmla="*/ 194 h 4931"/>
                <a:gd name="T10" fmla="*/ 724 w 4945"/>
                <a:gd name="T11" fmla="*/ 722 h 4931"/>
                <a:gd name="T12" fmla="*/ 194 w 4945"/>
                <a:gd name="T13" fmla="*/ 1505 h 4931"/>
                <a:gd name="T14" fmla="*/ 0 w 4945"/>
                <a:gd name="T15" fmla="*/ 2466 h 4931"/>
                <a:gd name="T16" fmla="*/ 194 w 4945"/>
                <a:gd name="T17" fmla="*/ 3426 h 4931"/>
                <a:gd name="T18" fmla="*/ 724 w 4945"/>
                <a:gd name="T19" fmla="*/ 4209 h 4931"/>
                <a:gd name="T20" fmla="*/ 1510 w 4945"/>
                <a:gd name="T21" fmla="*/ 4737 h 4931"/>
                <a:gd name="T22" fmla="*/ 2473 w 4945"/>
                <a:gd name="T23" fmla="*/ 4931 h 4931"/>
                <a:gd name="T24" fmla="*/ 3435 w 4945"/>
                <a:gd name="T25" fmla="*/ 4737 h 4931"/>
                <a:gd name="T26" fmla="*/ 4221 w 4945"/>
                <a:gd name="T27" fmla="*/ 4209 h 4931"/>
                <a:gd name="T28" fmla="*/ 4751 w 4945"/>
                <a:gd name="T29" fmla="*/ 3426 h 4931"/>
                <a:gd name="T30" fmla="*/ 4945 w 4945"/>
                <a:gd name="T31" fmla="*/ 2466 h 4931"/>
                <a:gd name="T32" fmla="*/ 4751 w 4945"/>
                <a:gd name="T33" fmla="*/ 1505 h 4931"/>
                <a:gd name="T34" fmla="*/ 4548 w 4945"/>
                <a:gd name="T35" fmla="*/ 3340 h 4931"/>
                <a:gd name="T36" fmla="*/ 4066 w 4945"/>
                <a:gd name="T37" fmla="*/ 4054 h 4931"/>
                <a:gd name="T38" fmla="*/ 3350 w 4945"/>
                <a:gd name="T39" fmla="*/ 4535 h 4931"/>
                <a:gd name="T40" fmla="*/ 2473 w 4945"/>
                <a:gd name="T41" fmla="*/ 4711 h 4931"/>
                <a:gd name="T42" fmla="*/ 1595 w 4945"/>
                <a:gd name="T43" fmla="*/ 4535 h 4931"/>
                <a:gd name="T44" fmla="*/ 879 w 4945"/>
                <a:gd name="T45" fmla="*/ 4054 h 4931"/>
                <a:gd name="T46" fmla="*/ 397 w 4945"/>
                <a:gd name="T47" fmla="*/ 3340 h 4931"/>
                <a:gd name="T48" fmla="*/ 220 w 4945"/>
                <a:gd name="T49" fmla="*/ 2466 h 4931"/>
                <a:gd name="T50" fmla="*/ 397 w 4945"/>
                <a:gd name="T51" fmla="*/ 1591 h 4931"/>
                <a:gd name="T52" fmla="*/ 879 w 4945"/>
                <a:gd name="T53" fmla="*/ 878 h 4931"/>
                <a:gd name="T54" fmla="*/ 1595 w 4945"/>
                <a:gd name="T55" fmla="*/ 397 h 4931"/>
                <a:gd name="T56" fmla="*/ 2473 w 4945"/>
                <a:gd name="T57" fmla="*/ 220 h 4931"/>
                <a:gd name="T58" fmla="*/ 3350 w 4945"/>
                <a:gd name="T59" fmla="*/ 397 h 4931"/>
                <a:gd name="T60" fmla="*/ 4066 w 4945"/>
                <a:gd name="T61" fmla="*/ 878 h 4931"/>
                <a:gd name="T62" fmla="*/ 4548 w 4945"/>
                <a:gd name="T63" fmla="*/ 1591 h 4931"/>
                <a:gd name="T64" fmla="*/ 4725 w 4945"/>
                <a:gd name="T65" fmla="*/ 2466 h 4931"/>
                <a:gd name="T66" fmla="*/ 4548 w 4945"/>
                <a:gd name="T67" fmla="*/ 3340 h 4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45" h="4931">
                  <a:moveTo>
                    <a:pt x="4751" y="1505"/>
                  </a:moveTo>
                  <a:cubicBezTo>
                    <a:pt x="4627" y="1212"/>
                    <a:pt x="4448" y="948"/>
                    <a:pt x="4221" y="722"/>
                  </a:cubicBezTo>
                  <a:cubicBezTo>
                    <a:pt x="3994" y="496"/>
                    <a:pt x="3730" y="318"/>
                    <a:pt x="3435" y="194"/>
                  </a:cubicBezTo>
                  <a:cubicBezTo>
                    <a:pt x="3131" y="65"/>
                    <a:pt x="2807" y="0"/>
                    <a:pt x="2473" y="0"/>
                  </a:cubicBezTo>
                  <a:cubicBezTo>
                    <a:pt x="2139" y="0"/>
                    <a:pt x="1815" y="65"/>
                    <a:pt x="1510" y="194"/>
                  </a:cubicBezTo>
                  <a:cubicBezTo>
                    <a:pt x="1215" y="318"/>
                    <a:pt x="951" y="496"/>
                    <a:pt x="724" y="722"/>
                  </a:cubicBezTo>
                  <a:cubicBezTo>
                    <a:pt x="497" y="948"/>
                    <a:pt x="319" y="1212"/>
                    <a:pt x="194" y="1505"/>
                  </a:cubicBezTo>
                  <a:cubicBezTo>
                    <a:pt x="65" y="1809"/>
                    <a:pt x="0" y="2132"/>
                    <a:pt x="0" y="2466"/>
                  </a:cubicBezTo>
                  <a:cubicBezTo>
                    <a:pt x="0" y="2799"/>
                    <a:pt x="65" y="3122"/>
                    <a:pt x="194" y="3426"/>
                  </a:cubicBezTo>
                  <a:cubicBezTo>
                    <a:pt x="319" y="3719"/>
                    <a:pt x="497" y="3983"/>
                    <a:pt x="724" y="4209"/>
                  </a:cubicBezTo>
                  <a:cubicBezTo>
                    <a:pt x="951" y="4436"/>
                    <a:pt x="1215" y="4613"/>
                    <a:pt x="1510" y="4737"/>
                  </a:cubicBezTo>
                  <a:cubicBezTo>
                    <a:pt x="1815" y="4866"/>
                    <a:pt x="2139" y="4931"/>
                    <a:pt x="2473" y="4931"/>
                  </a:cubicBezTo>
                  <a:cubicBezTo>
                    <a:pt x="2807" y="4931"/>
                    <a:pt x="3131" y="4866"/>
                    <a:pt x="3435" y="4737"/>
                  </a:cubicBezTo>
                  <a:cubicBezTo>
                    <a:pt x="3730" y="4613"/>
                    <a:pt x="3994" y="4436"/>
                    <a:pt x="4221" y="4209"/>
                  </a:cubicBezTo>
                  <a:cubicBezTo>
                    <a:pt x="4448" y="3983"/>
                    <a:pt x="4627" y="3719"/>
                    <a:pt x="4751" y="3426"/>
                  </a:cubicBezTo>
                  <a:cubicBezTo>
                    <a:pt x="4880" y="3122"/>
                    <a:pt x="4945" y="2799"/>
                    <a:pt x="4945" y="2466"/>
                  </a:cubicBezTo>
                  <a:cubicBezTo>
                    <a:pt x="4945" y="2132"/>
                    <a:pt x="4880" y="1809"/>
                    <a:pt x="4751" y="1505"/>
                  </a:cubicBezTo>
                  <a:close/>
                  <a:moveTo>
                    <a:pt x="4548" y="3340"/>
                  </a:moveTo>
                  <a:cubicBezTo>
                    <a:pt x="4435" y="3607"/>
                    <a:pt x="4273" y="3847"/>
                    <a:pt x="4066" y="4054"/>
                  </a:cubicBezTo>
                  <a:cubicBezTo>
                    <a:pt x="3859" y="4260"/>
                    <a:pt x="3618" y="4422"/>
                    <a:pt x="3350" y="4535"/>
                  </a:cubicBezTo>
                  <a:cubicBezTo>
                    <a:pt x="3072" y="4652"/>
                    <a:pt x="2777" y="4711"/>
                    <a:pt x="2473" y="4711"/>
                  </a:cubicBezTo>
                  <a:cubicBezTo>
                    <a:pt x="2168" y="4711"/>
                    <a:pt x="1873" y="4652"/>
                    <a:pt x="1595" y="4535"/>
                  </a:cubicBezTo>
                  <a:cubicBezTo>
                    <a:pt x="1327" y="4422"/>
                    <a:pt x="1086" y="4260"/>
                    <a:pt x="879" y="4054"/>
                  </a:cubicBezTo>
                  <a:cubicBezTo>
                    <a:pt x="673" y="3847"/>
                    <a:pt x="510" y="3607"/>
                    <a:pt x="397" y="3340"/>
                  </a:cubicBezTo>
                  <a:cubicBezTo>
                    <a:pt x="280" y="3063"/>
                    <a:pt x="220" y="2769"/>
                    <a:pt x="220" y="2466"/>
                  </a:cubicBezTo>
                  <a:cubicBezTo>
                    <a:pt x="220" y="2162"/>
                    <a:pt x="280" y="1868"/>
                    <a:pt x="397" y="1591"/>
                  </a:cubicBezTo>
                  <a:cubicBezTo>
                    <a:pt x="510" y="1324"/>
                    <a:pt x="673" y="1084"/>
                    <a:pt x="879" y="878"/>
                  </a:cubicBezTo>
                  <a:cubicBezTo>
                    <a:pt x="1086" y="671"/>
                    <a:pt x="1327" y="510"/>
                    <a:pt x="1595" y="397"/>
                  </a:cubicBezTo>
                  <a:cubicBezTo>
                    <a:pt x="1873" y="280"/>
                    <a:pt x="2168" y="220"/>
                    <a:pt x="2473" y="220"/>
                  </a:cubicBezTo>
                  <a:cubicBezTo>
                    <a:pt x="2777" y="220"/>
                    <a:pt x="3072" y="280"/>
                    <a:pt x="3350" y="397"/>
                  </a:cubicBezTo>
                  <a:cubicBezTo>
                    <a:pt x="3618" y="510"/>
                    <a:pt x="3859" y="671"/>
                    <a:pt x="4066" y="878"/>
                  </a:cubicBezTo>
                  <a:cubicBezTo>
                    <a:pt x="4273" y="1084"/>
                    <a:pt x="4435" y="1324"/>
                    <a:pt x="4548" y="1591"/>
                  </a:cubicBezTo>
                  <a:cubicBezTo>
                    <a:pt x="4666" y="1868"/>
                    <a:pt x="4725" y="2162"/>
                    <a:pt x="4725" y="2466"/>
                  </a:cubicBezTo>
                  <a:cubicBezTo>
                    <a:pt x="4725" y="2769"/>
                    <a:pt x="4666" y="3063"/>
                    <a:pt x="4548" y="33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sp>
          <p:nvSpPr>
            <p:cNvPr id="64" name="Freeform 77">
              <a:extLst>
                <a:ext uri="{FF2B5EF4-FFF2-40B4-BE49-F238E27FC236}">
                  <a16:creationId xmlns:a16="http://schemas.microsoft.com/office/drawing/2014/main" id="{2AAE8771-DBFA-4948-BEDE-8234191E753C}"/>
                </a:ext>
              </a:extLst>
            </p:cNvPr>
            <p:cNvSpPr>
              <a:spLocks/>
            </p:cNvSpPr>
            <p:nvPr/>
          </p:nvSpPr>
          <p:spPr bwMode="auto">
            <a:xfrm>
              <a:off x="6956638" y="1334207"/>
              <a:ext cx="131895" cy="199152"/>
            </a:xfrm>
            <a:custGeom>
              <a:avLst/>
              <a:gdLst>
                <a:gd name="T0" fmla="*/ 127 w 151"/>
                <a:gd name="T1" fmla="*/ 26 h 228"/>
                <a:gd name="T2" fmla="*/ 127 w 151"/>
                <a:gd name="T3" fmla="*/ 39 h 228"/>
                <a:gd name="T4" fmla="*/ 127 w 151"/>
                <a:gd name="T5" fmla="*/ 205 h 228"/>
                <a:gd name="T6" fmla="*/ 0 w 151"/>
                <a:gd name="T7" fmla="*/ 205 h 228"/>
                <a:gd name="T8" fmla="*/ 0 w 151"/>
                <a:gd name="T9" fmla="*/ 228 h 228"/>
                <a:gd name="T10" fmla="*/ 151 w 151"/>
                <a:gd name="T11" fmla="*/ 228 h 228"/>
                <a:gd name="T12" fmla="*/ 151 w 151"/>
                <a:gd name="T13" fmla="*/ 39 h 228"/>
                <a:gd name="T14" fmla="*/ 151 w 151"/>
                <a:gd name="T15" fmla="*/ 26 h 228"/>
                <a:gd name="T16" fmla="*/ 151 w 151"/>
                <a:gd name="T17" fmla="*/ 0 h 228"/>
                <a:gd name="T18" fmla="*/ 127 w 151"/>
                <a:gd name="T19" fmla="*/ 0 h 228"/>
                <a:gd name="T20" fmla="*/ 127 w 151"/>
                <a:gd name="T21" fmla="*/ 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228">
                  <a:moveTo>
                    <a:pt x="127" y="26"/>
                  </a:moveTo>
                  <a:lnTo>
                    <a:pt x="127" y="39"/>
                  </a:lnTo>
                  <a:lnTo>
                    <a:pt x="127" y="205"/>
                  </a:lnTo>
                  <a:lnTo>
                    <a:pt x="0" y="205"/>
                  </a:lnTo>
                  <a:lnTo>
                    <a:pt x="0" y="228"/>
                  </a:lnTo>
                  <a:lnTo>
                    <a:pt x="151" y="228"/>
                  </a:lnTo>
                  <a:lnTo>
                    <a:pt x="151" y="39"/>
                  </a:lnTo>
                  <a:lnTo>
                    <a:pt x="151" y="26"/>
                  </a:lnTo>
                  <a:lnTo>
                    <a:pt x="151" y="0"/>
                  </a:lnTo>
                  <a:lnTo>
                    <a:pt x="127" y="0"/>
                  </a:lnTo>
                  <a:lnTo>
                    <a:pt x="1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sp>
          <p:nvSpPr>
            <p:cNvPr id="65" name="Rectangle 78">
              <a:extLst>
                <a:ext uri="{FF2B5EF4-FFF2-40B4-BE49-F238E27FC236}">
                  <a16:creationId xmlns:a16="http://schemas.microsoft.com/office/drawing/2014/main" id="{6E3FD936-65AB-9946-9BD0-9C723F5F5D43}"/>
                </a:ext>
              </a:extLst>
            </p:cNvPr>
            <p:cNvSpPr>
              <a:spLocks noChangeArrowheads="1"/>
            </p:cNvSpPr>
            <p:nvPr/>
          </p:nvSpPr>
          <p:spPr bwMode="auto">
            <a:xfrm>
              <a:off x="7067569" y="1677482"/>
              <a:ext cx="20963" cy="349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sp>
          <p:nvSpPr>
            <p:cNvPr id="66" name="Rectangle 79">
              <a:extLst>
                <a:ext uri="{FF2B5EF4-FFF2-40B4-BE49-F238E27FC236}">
                  <a16:creationId xmlns:a16="http://schemas.microsoft.com/office/drawing/2014/main" id="{D5357B9B-7764-3E4B-BCC1-3461403163C4}"/>
                </a:ext>
              </a:extLst>
            </p:cNvPr>
            <p:cNvSpPr>
              <a:spLocks noChangeArrowheads="1"/>
            </p:cNvSpPr>
            <p:nvPr/>
          </p:nvSpPr>
          <p:spPr bwMode="auto">
            <a:xfrm>
              <a:off x="6888507" y="1513269"/>
              <a:ext cx="34939" cy="200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sp>
          <p:nvSpPr>
            <p:cNvPr id="67" name="Rectangle 80">
              <a:extLst>
                <a:ext uri="{FF2B5EF4-FFF2-40B4-BE49-F238E27FC236}">
                  <a16:creationId xmlns:a16="http://schemas.microsoft.com/office/drawing/2014/main" id="{4D23DD9A-071C-D244-808B-D44B40EE64A3}"/>
                </a:ext>
              </a:extLst>
            </p:cNvPr>
            <p:cNvSpPr>
              <a:spLocks noChangeArrowheads="1"/>
            </p:cNvSpPr>
            <p:nvPr/>
          </p:nvSpPr>
          <p:spPr bwMode="auto">
            <a:xfrm>
              <a:off x="7232655" y="1513269"/>
              <a:ext cx="34939" cy="200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sp>
          <p:nvSpPr>
            <p:cNvPr id="68" name="Freeform 81">
              <a:extLst>
                <a:ext uri="{FF2B5EF4-FFF2-40B4-BE49-F238E27FC236}">
                  <a16:creationId xmlns:a16="http://schemas.microsoft.com/office/drawing/2014/main" id="{D5BDEDCD-20B0-F148-830A-70F233BE9D0B}"/>
                </a:ext>
              </a:extLst>
            </p:cNvPr>
            <p:cNvSpPr>
              <a:spLocks/>
            </p:cNvSpPr>
            <p:nvPr/>
          </p:nvSpPr>
          <p:spPr bwMode="auto">
            <a:xfrm>
              <a:off x="6909470" y="1419807"/>
              <a:ext cx="40180" cy="34939"/>
            </a:xfrm>
            <a:custGeom>
              <a:avLst/>
              <a:gdLst>
                <a:gd name="T0" fmla="*/ 0 w 46"/>
                <a:gd name="T1" fmla="*/ 20 h 40"/>
                <a:gd name="T2" fmla="*/ 34 w 46"/>
                <a:gd name="T3" fmla="*/ 40 h 40"/>
                <a:gd name="T4" fmla="*/ 46 w 46"/>
                <a:gd name="T5" fmla="*/ 20 h 40"/>
                <a:gd name="T6" fmla="*/ 11 w 46"/>
                <a:gd name="T7" fmla="*/ 0 h 40"/>
                <a:gd name="T8" fmla="*/ 0 w 46"/>
                <a:gd name="T9" fmla="*/ 20 h 40"/>
              </a:gdLst>
              <a:ahLst/>
              <a:cxnLst>
                <a:cxn ang="0">
                  <a:pos x="T0" y="T1"/>
                </a:cxn>
                <a:cxn ang="0">
                  <a:pos x="T2" y="T3"/>
                </a:cxn>
                <a:cxn ang="0">
                  <a:pos x="T4" y="T5"/>
                </a:cxn>
                <a:cxn ang="0">
                  <a:pos x="T6" y="T7"/>
                </a:cxn>
                <a:cxn ang="0">
                  <a:pos x="T8" y="T9"/>
                </a:cxn>
              </a:cxnLst>
              <a:rect l="0" t="0" r="r" b="b"/>
              <a:pathLst>
                <a:path w="46" h="40">
                  <a:moveTo>
                    <a:pt x="0" y="20"/>
                  </a:moveTo>
                  <a:lnTo>
                    <a:pt x="34" y="40"/>
                  </a:lnTo>
                  <a:lnTo>
                    <a:pt x="46" y="20"/>
                  </a:lnTo>
                  <a:lnTo>
                    <a:pt x="11" y="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sp>
          <p:nvSpPr>
            <p:cNvPr id="69" name="Freeform 82">
              <a:extLst>
                <a:ext uri="{FF2B5EF4-FFF2-40B4-BE49-F238E27FC236}">
                  <a16:creationId xmlns:a16="http://schemas.microsoft.com/office/drawing/2014/main" id="{E46DEA47-AB83-5544-8E05-49930D7507B3}"/>
                </a:ext>
              </a:extLst>
            </p:cNvPr>
            <p:cNvSpPr>
              <a:spLocks/>
            </p:cNvSpPr>
            <p:nvPr/>
          </p:nvSpPr>
          <p:spPr bwMode="auto">
            <a:xfrm>
              <a:off x="7206451" y="1591882"/>
              <a:ext cx="41054" cy="34939"/>
            </a:xfrm>
            <a:custGeom>
              <a:avLst/>
              <a:gdLst>
                <a:gd name="T0" fmla="*/ 0 w 47"/>
                <a:gd name="T1" fmla="*/ 20 h 40"/>
                <a:gd name="T2" fmla="*/ 35 w 47"/>
                <a:gd name="T3" fmla="*/ 40 h 40"/>
                <a:gd name="T4" fmla="*/ 47 w 47"/>
                <a:gd name="T5" fmla="*/ 20 h 40"/>
                <a:gd name="T6" fmla="*/ 12 w 47"/>
                <a:gd name="T7" fmla="*/ 0 h 40"/>
                <a:gd name="T8" fmla="*/ 0 w 47"/>
                <a:gd name="T9" fmla="*/ 20 h 40"/>
              </a:gdLst>
              <a:ahLst/>
              <a:cxnLst>
                <a:cxn ang="0">
                  <a:pos x="T0" y="T1"/>
                </a:cxn>
                <a:cxn ang="0">
                  <a:pos x="T2" y="T3"/>
                </a:cxn>
                <a:cxn ang="0">
                  <a:pos x="T4" y="T5"/>
                </a:cxn>
                <a:cxn ang="0">
                  <a:pos x="T6" y="T7"/>
                </a:cxn>
                <a:cxn ang="0">
                  <a:pos x="T8" y="T9"/>
                </a:cxn>
              </a:cxnLst>
              <a:rect l="0" t="0" r="r" b="b"/>
              <a:pathLst>
                <a:path w="47" h="40">
                  <a:moveTo>
                    <a:pt x="0" y="20"/>
                  </a:moveTo>
                  <a:lnTo>
                    <a:pt x="35" y="40"/>
                  </a:lnTo>
                  <a:lnTo>
                    <a:pt x="47" y="20"/>
                  </a:lnTo>
                  <a:lnTo>
                    <a:pt x="12" y="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sp>
          <p:nvSpPr>
            <p:cNvPr id="70" name="Freeform 83">
              <a:extLst>
                <a:ext uri="{FF2B5EF4-FFF2-40B4-BE49-F238E27FC236}">
                  <a16:creationId xmlns:a16="http://schemas.microsoft.com/office/drawing/2014/main" id="{EE04E3CE-3010-4E41-9C08-016C0FBAF4C7}"/>
                </a:ext>
              </a:extLst>
            </p:cNvPr>
            <p:cNvSpPr>
              <a:spLocks/>
            </p:cNvSpPr>
            <p:nvPr/>
          </p:nvSpPr>
          <p:spPr bwMode="auto">
            <a:xfrm>
              <a:off x="6974981" y="1354297"/>
              <a:ext cx="34939" cy="40180"/>
            </a:xfrm>
            <a:custGeom>
              <a:avLst/>
              <a:gdLst>
                <a:gd name="T0" fmla="*/ 40 w 40"/>
                <a:gd name="T1" fmla="*/ 34 h 46"/>
                <a:gd name="T2" fmla="*/ 20 w 40"/>
                <a:gd name="T3" fmla="*/ 0 h 46"/>
                <a:gd name="T4" fmla="*/ 0 w 40"/>
                <a:gd name="T5" fmla="*/ 11 h 46"/>
                <a:gd name="T6" fmla="*/ 19 w 40"/>
                <a:gd name="T7" fmla="*/ 46 h 46"/>
                <a:gd name="T8" fmla="*/ 40 w 40"/>
                <a:gd name="T9" fmla="*/ 34 h 46"/>
              </a:gdLst>
              <a:ahLst/>
              <a:cxnLst>
                <a:cxn ang="0">
                  <a:pos x="T0" y="T1"/>
                </a:cxn>
                <a:cxn ang="0">
                  <a:pos x="T2" y="T3"/>
                </a:cxn>
                <a:cxn ang="0">
                  <a:pos x="T4" y="T5"/>
                </a:cxn>
                <a:cxn ang="0">
                  <a:pos x="T6" y="T7"/>
                </a:cxn>
                <a:cxn ang="0">
                  <a:pos x="T8" y="T9"/>
                </a:cxn>
              </a:cxnLst>
              <a:rect l="0" t="0" r="r" b="b"/>
              <a:pathLst>
                <a:path w="40" h="46">
                  <a:moveTo>
                    <a:pt x="40" y="34"/>
                  </a:moveTo>
                  <a:lnTo>
                    <a:pt x="20" y="0"/>
                  </a:lnTo>
                  <a:lnTo>
                    <a:pt x="0" y="11"/>
                  </a:lnTo>
                  <a:lnTo>
                    <a:pt x="19" y="46"/>
                  </a:lnTo>
                  <a:lnTo>
                    <a:pt x="4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sp>
          <p:nvSpPr>
            <p:cNvPr id="71" name="Freeform 84">
              <a:extLst>
                <a:ext uri="{FF2B5EF4-FFF2-40B4-BE49-F238E27FC236}">
                  <a16:creationId xmlns:a16="http://schemas.microsoft.com/office/drawing/2014/main" id="{6C1796D3-55ED-0247-A146-8129B08B2C34}"/>
                </a:ext>
              </a:extLst>
            </p:cNvPr>
            <p:cNvSpPr>
              <a:spLocks/>
            </p:cNvSpPr>
            <p:nvPr/>
          </p:nvSpPr>
          <p:spPr bwMode="auto">
            <a:xfrm>
              <a:off x="7146182" y="1652151"/>
              <a:ext cx="34939" cy="40180"/>
            </a:xfrm>
            <a:custGeom>
              <a:avLst/>
              <a:gdLst>
                <a:gd name="T0" fmla="*/ 0 w 40"/>
                <a:gd name="T1" fmla="*/ 11 h 46"/>
                <a:gd name="T2" fmla="*/ 20 w 40"/>
                <a:gd name="T3" fmla="*/ 46 h 46"/>
                <a:gd name="T4" fmla="*/ 40 w 40"/>
                <a:gd name="T5" fmla="*/ 34 h 46"/>
                <a:gd name="T6" fmla="*/ 21 w 40"/>
                <a:gd name="T7" fmla="*/ 0 h 46"/>
                <a:gd name="T8" fmla="*/ 0 w 40"/>
                <a:gd name="T9" fmla="*/ 11 h 46"/>
              </a:gdLst>
              <a:ahLst/>
              <a:cxnLst>
                <a:cxn ang="0">
                  <a:pos x="T0" y="T1"/>
                </a:cxn>
                <a:cxn ang="0">
                  <a:pos x="T2" y="T3"/>
                </a:cxn>
                <a:cxn ang="0">
                  <a:pos x="T4" y="T5"/>
                </a:cxn>
                <a:cxn ang="0">
                  <a:pos x="T6" y="T7"/>
                </a:cxn>
                <a:cxn ang="0">
                  <a:pos x="T8" y="T9"/>
                </a:cxn>
              </a:cxnLst>
              <a:rect l="0" t="0" r="r" b="b"/>
              <a:pathLst>
                <a:path w="40" h="46">
                  <a:moveTo>
                    <a:pt x="0" y="11"/>
                  </a:moveTo>
                  <a:lnTo>
                    <a:pt x="20" y="46"/>
                  </a:lnTo>
                  <a:lnTo>
                    <a:pt x="40" y="34"/>
                  </a:lnTo>
                  <a:lnTo>
                    <a:pt x="21"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sp>
          <p:nvSpPr>
            <p:cNvPr id="72" name="Freeform 85">
              <a:extLst>
                <a:ext uri="{FF2B5EF4-FFF2-40B4-BE49-F238E27FC236}">
                  <a16:creationId xmlns:a16="http://schemas.microsoft.com/office/drawing/2014/main" id="{8D8BA094-01EF-5647-81BB-50AF3E5E6EEC}"/>
                </a:ext>
              </a:extLst>
            </p:cNvPr>
            <p:cNvSpPr>
              <a:spLocks/>
            </p:cNvSpPr>
            <p:nvPr/>
          </p:nvSpPr>
          <p:spPr bwMode="auto">
            <a:xfrm>
              <a:off x="6909470" y="1591882"/>
              <a:ext cx="40180" cy="34939"/>
            </a:xfrm>
            <a:custGeom>
              <a:avLst/>
              <a:gdLst>
                <a:gd name="T0" fmla="*/ 0 w 46"/>
                <a:gd name="T1" fmla="*/ 20 h 40"/>
                <a:gd name="T2" fmla="*/ 11 w 46"/>
                <a:gd name="T3" fmla="*/ 40 h 40"/>
                <a:gd name="T4" fmla="*/ 46 w 46"/>
                <a:gd name="T5" fmla="*/ 20 h 40"/>
                <a:gd name="T6" fmla="*/ 34 w 46"/>
                <a:gd name="T7" fmla="*/ 0 h 40"/>
                <a:gd name="T8" fmla="*/ 0 w 46"/>
                <a:gd name="T9" fmla="*/ 20 h 40"/>
              </a:gdLst>
              <a:ahLst/>
              <a:cxnLst>
                <a:cxn ang="0">
                  <a:pos x="T0" y="T1"/>
                </a:cxn>
                <a:cxn ang="0">
                  <a:pos x="T2" y="T3"/>
                </a:cxn>
                <a:cxn ang="0">
                  <a:pos x="T4" y="T5"/>
                </a:cxn>
                <a:cxn ang="0">
                  <a:pos x="T6" y="T7"/>
                </a:cxn>
                <a:cxn ang="0">
                  <a:pos x="T8" y="T9"/>
                </a:cxn>
              </a:cxnLst>
              <a:rect l="0" t="0" r="r" b="b"/>
              <a:pathLst>
                <a:path w="46" h="40">
                  <a:moveTo>
                    <a:pt x="0" y="20"/>
                  </a:moveTo>
                  <a:lnTo>
                    <a:pt x="11" y="40"/>
                  </a:lnTo>
                  <a:lnTo>
                    <a:pt x="46" y="20"/>
                  </a:lnTo>
                  <a:lnTo>
                    <a:pt x="34" y="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sp>
          <p:nvSpPr>
            <p:cNvPr id="73" name="Freeform 86">
              <a:extLst>
                <a:ext uri="{FF2B5EF4-FFF2-40B4-BE49-F238E27FC236}">
                  <a16:creationId xmlns:a16="http://schemas.microsoft.com/office/drawing/2014/main" id="{D3DC4996-0FA7-7C4D-A206-8DF298382CD4}"/>
                </a:ext>
              </a:extLst>
            </p:cNvPr>
            <p:cNvSpPr>
              <a:spLocks/>
            </p:cNvSpPr>
            <p:nvPr/>
          </p:nvSpPr>
          <p:spPr bwMode="auto">
            <a:xfrm>
              <a:off x="7206451" y="1419807"/>
              <a:ext cx="41054" cy="34939"/>
            </a:xfrm>
            <a:custGeom>
              <a:avLst/>
              <a:gdLst>
                <a:gd name="T0" fmla="*/ 47 w 47"/>
                <a:gd name="T1" fmla="*/ 20 h 40"/>
                <a:gd name="T2" fmla="*/ 35 w 47"/>
                <a:gd name="T3" fmla="*/ 0 h 40"/>
                <a:gd name="T4" fmla="*/ 0 w 47"/>
                <a:gd name="T5" fmla="*/ 20 h 40"/>
                <a:gd name="T6" fmla="*/ 12 w 47"/>
                <a:gd name="T7" fmla="*/ 40 h 40"/>
                <a:gd name="T8" fmla="*/ 47 w 47"/>
                <a:gd name="T9" fmla="*/ 20 h 40"/>
              </a:gdLst>
              <a:ahLst/>
              <a:cxnLst>
                <a:cxn ang="0">
                  <a:pos x="T0" y="T1"/>
                </a:cxn>
                <a:cxn ang="0">
                  <a:pos x="T2" y="T3"/>
                </a:cxn>
                <a:cxn ang="0">
                  <a:pos x="T4" y="T5"/>
                </a:cxn>
                <a:cxn ang="0">
                  <a:pos x="T6" y="T7"/>
                </a:cxn>
                <a:cxn ang="0">
                  <a:pos x="T8" y="T9"/>
                </a:cxn>
              </a:cxnLst>
              <a:rect l="0" t="0" r="r" b="b"/>
              <a:pathLst>
                <a:path w="47" h="40">
                  <a:moveTo>
                    <a:pt x="47" y="20"/>
                  </a:moveTo>
                  <a:lnTo>
                    <a:pt x="35" y="0"/>
                  </a:lnTo>
                  <a:lnTo>
                    <a:pt x="0" y="20"/>
                  </a:lnTo>
                  <a:lnTo>
                    <a:pt x="12" y="40"/>
                  </a:lnTo>
                  <a:lnTo>
                    <a:pt x="4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sp>
          <p:nvSpPr>
            <p:cNvPr id="74" name="Freeform 87">
              <a:extLst>
                <a:ext uri="{FF2B5EF4-FFF2-40B4-BE49-F238E27FC236}">
                  <a16:creationId xmlns:a16="http://schemas.microsoft.com/office/drawing/2014/main" id="{E9B7D9A1-9930-BD4F-8EB5-105BDD2189AA}"/>
                </a:ext>
              </a:extLst>
            </p:cNvPr>
            <p:cNvSpPr>
              <a:spLocks/>
            </p:cNvSpPr>
            <p:nvPr/>
          </p:nvSpPr>
          <p:spPr bwMode="auto">
            <a:xfrm>
              <a:off x="6974981" y="1652151"/>
              <a:ext cx="34939" cy="40180"/>
            </a:xfrm>
            <a:custGeom>
              <a:avLst/>
              <a:gdLst>
                <a:gd name="T0" fmla="*/ 0 w 40"/>
                <a:gd name="T1" fmla="*/ 34 h 46"/>
                <a:gd name="T2" fmla="*/ 20 w 40"/>
                <a:gd name="T3" fmla="*/ 46 h 46"/>
                <a:gd name="T4" fmla="*/ 40 w 40"/>
                <a:gd name="T5" fmla="*/ 11 h 46"/>
                <a:gd name="T6" fmla="*/ 19 w 40"/>
                <a:gd name="T7" fmla="*/ 0 h 46"/>
                <a:gd name="T8" fmla="*/ 0 w 40"/>
                <a:gd name="T9" fmla="*/ 34 h 46"/>
              </a:gdLst>
              <a:ahLst/>
              <a:cxnLst>
                <a:cxn ang="0">
                  <a:pos x="T0" y="T1"/>
                </a:cxn>
                <a:cxn ang="0">
                  <a:pos x="T2" y="T3"/>
                </a:cxn>
                <a:cxn ang="0">
                  <a:pos x="T4" y="T5"/>
                </a:cxn>
                <a:cxn ang="0">
                  <a:pos x="T6" y="T7"/>
                </a:cxn>
                <a:cxn ang="0">
                  <a:pos x="T8" y="T9"/>
                </a:cxn>
              </a:cxnLst>
              <a:rect l="0" t="0" r="r" b="b"/>
              <a:pathLst>
                <a:path w="40" h="46">
                  <a:moveTo>
                    <a:pt x="0" y="34"/>
                  </a:moveTo>
                  <a:lnTo>
                    <a:pt x="20" y="46"/>
                  </a:lnTo>
                  <a:lnTo>
                    <a:pt x="40" y="11"/>
                  </a:lnTo>
                  <a:lnTo>
                    <a:pt x="19" y="0"/>
                  </a:lnTo>
                  <a:lnTo>
                    <a:pt x="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sp>
          <p:nvSpPr>
            <p:cNvPr id="75" name="Freeform 88">
              <a:extLst>
                <a:ext uri="{FF2B5EF4-FFF2-40B4-BE49-F238E27FC236}">
                  <a16:creationId xmlns:a16="http://schemas.microsoft.com/office/drawing/2014/main" id="{87E8CF4E-6F82-784F-B82D-70D49044BF32}"/>
                </a:ext>
              </a:extLst>
            </p:cNvPr>
            <p:cNvSpPr>
              <a:spLocks/>
            </p:cNvSpPr>
            <p:nvPr/>
          </p:nvSpPr>
          <p:spPr bwMode="auto">
            <a:xfrm>
              <a:off x="7146182" y="1354297"/>
              <a:ext cx="34939" cy="40180"/>
            </a:xfrm>
            <a:custGeom>
              <a:avLst/>
              <a:gdLst>
                <a:gd name="T0" fmla="*/ 0 w 40"/>
                <a:gd name="T1" fmla="*/ 34 h 46"/>
                <a:gd name="T2" fmla="*/ 21 w 40"/>
                <a:gd name="T3" fmla="*/ 46 h 46"/>
                <a:gd name="T4" fmla="*/ 40 w 40"/>
                <a:gd name="T5" fmla="*/ 11 h 46"/>
                <a:gd name="T6" fmla="*/ 20 w 40"/>
                <a:gd name="T7" fmla="*/ 0 h 46"/>
                <a:gd name="T8" fmla="*/ 0 w 40"/>
                <a:gd name="T9" fmla="*/ 34 h 46"/>
              </a:gdLst>
              <a:ahLst/>
              <a:cxnLst>
                <a:cxn ang="0">
                  <a:pos x="T0" y="T1"/>
                </a:cxn>
                <a:cxn ang="0">
                  <a:pos x="T2" y="T3"/>
                </a:cxn>
                <a:cxn ang="0">
                  <a:pos x="T4" y="T5"/>
                </a:cxn>
                <a:cxn ang="0">
                  <a:pos x="T6" y="T7"/>
                </a:cxn>
                <a:cxn ang="0">
                  <a:pos x="T8" y="T9"/>
                </a:cxn>
              </a:cxnLst>
              <a:rect l="0" t="0" r="r" b="b"/>
              <a:pathLst>
                <a:path w="40" h="46">
                  <a:moveTo>
                    <a:pt x="0" y="34"/>
                  </a:moveTo>
                  <a:lnTo>
                    <a:pt x="21" y="46"/>
                  </a:lnTo>
                  <a:lnTo>
                    <a:pt x="40" y="11"/>
                  </a:lnTo>
                  <a:lnTo>
                    <a:pt x="20" y="0"/>
                  </a:lnTo>
                  <a:lnTo>
                    <a:pt x="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grpSp>
      <p:sp>
        <p:nvSpPr>
          <p:cNvPr id="76" name="Freeform 29">
            <a:extLst>
              <a:ext uri="{FF2B5EF4-FFF2-40B4-BE49-F238E27FC236}">
                <a16:creationId xmlns:a16="http://schemas.microsoft.com/office/drawing/2014/main" id="{4244C21A-11A4-A946-868D-25978585B5C9}"/>
              </a:ext>
            </a:extLst>
          </p:cNvPr>
          <p:cNvSpPr>
            <a:spLocks noChangeAspect="1" noEditPoints="1"/>
          </p:cNvSpPr>
          <p:nvPr/>
        </p:nvSpPr>
        <p:spPr bwMode="auto">
          <a:xfrm>
            <a:off x="6498366" y="2748107"/>
            <a:ext cx="266055" cy="272546"/>
          </a:xfrm>
          <a:custGeom>
            <a:avLst/>
            <a:gdLst>
              <a:gd name="T0" fmla="*/ 3289 w 5140"/>
              <a:gd name="T1" fmla="*/ 215 h 5264"/>
              <a:gd name="T2" fmla="*/ 1851 w 5140"/>
              <a:gd name="T3" fmla="*/ 1513 h 5264"/>
              <a:gd name="T4" fmla="*/ 1488 w 5140"/>
              <a:gd name="T5" fmla="*/ 727 h 5264"/>
              <a:gd name="T6" fmla="*/ 722 w 5140"/>
              <a:gd name="T7" fmla="*/ 1205 h 5264"/>
              <a:gd name="T8" fmla="*/ 1488 w 5140"/>
              <a:gd name="T9" fmla="*/ 1682 h 5264"/>
              <a:gd name="T10" fmla="*/ 1560 w 5140"/>
              <a:gd name="T11" fmla="*/ 1682 h 5264"/>
              <a:gd name="T12" fmla="*/ 1271 w 5140"/>
              <a:gd name="T13" fmla="*/ 2026 h 5264"/>
              <a:gd name="T14" fmla="*/ 2426 w 5140"/>
              <a:gd name="T15" fmla="*/ 2259 h 5264"/>
              <a:gd name="T16" fmla="*/ 2418 w 5140"/>
              <a:gd name="T17" fmla="*/ 2026 h 5264"/>
              <a:gd name="T18" fmla="*/ 4066 w 5140"/>
              <a:gd name="T19" fmla="*/ 215 h 5264"/>
              <a:gd name="T20" fmla="*/ 1199 w 5140"/>
              <a:gd name="T21" fmla="*/ 1449 h 5264"/>
              <a:gd name="T22" fmla="*/ 1199 w 5140"/>
              <a:gd name="T23" fmla="*/ 960 h 5264"/>
              <a:gd name="T24" fmla="*/ 1732 w 5140"/>
              <a:gd name="T25" fmla="*/ 1205 h 5264"/>
              <a:gd name="T26" fmla="*/ 1199 w 5140"/>
              <a:gd name="T27" fmla="*/ 1449 h 5264"/>
              <a:gd name="T28" fmla="*/ 2111 w 5140"/>
              <a:gd name="T29" fmla="*/ 1722 h 5264"/>
              <a:gd name="T30" fmla="*/ 3454 w 5140"/>
              <a:gd name="T31" fmla="*/ 379 h 5264"/>
              <a:gd name="T32" fmla="*/ 2211 w 5140"/>
              <a:gd name="T33" fmla="*/ 1904 h 5264"/>
              <a:gd name="T34" fmla="*/ 982 w 5140"/>
              <a:gd name="T35" fmla="*/ 5031 h 5264"/>
              <a:gd name="T36" fmla="*/ 0 w 5140"/>
              <a:gd name="T37" fmla="*/ 5264 h 5264"/>
              <a:gd name="T38" fmla="*/ 233 w 5140"/>
              <a:gd name="T39" fmla="*/ 4568 h 5264"/>
              <a:gd name="T40" fmla="*/ 4908 w 5140"/>
              <a:gd name="T41" fmla="*/ 4568 h 5264"/>
              <a:gd name="T42" fmla="*/ 5140 w 5140"/>
              <a:gd name="T43" fmla="*/ 5264 h 5264"/>
              <a:gd name="T44" fmla="*/ 4158 w 5140"/>
              <a:gd name="T45" fmla="*/ 5031 h 5264"/>
              <a:gd name="T46" fmla="*/ 4908 w 5140"/>
              <a:gd name="T47" fmla="*/ 4568 h 5264"/>
              <a:gd name="T48" fmla="*/ 5140 w 5140"/>
              <a:gd name="T49" fmla="*/ 2720 h 5264"/>
              <a:gd name="T50" fmla="*/ 4908 w 5140"/>
              <a:gd name="T51" fmla="*/ 2259 h 5264"/>
              <a:gd name="T52" fmla="*/ 4158 w 5140"/>
              <a:gd name="T53" fmla="*/ 2026 h 5264"/>
              <a:gd name="T54" fmla="*/ 0 w 5140"/>
              <a:gd name="T55" fmla="*/ 2026 h 5264"/>
              <a:gd name="T56" fmla="*/ 982 w 5140"/>
              <a:gd name="T57" fmla="*/ 2259 h 5264"/>
              <a:gd name="T58" fmla="*/ 233 w 5140"/>
              <a:gd name="T59" fmla="*/ 2720 h 5264"/>
              <a:gd name="T60" fmla="*/ 0 w 5140"/>
              <a:gd name="T61" fmla="*/ 2026 h 5264"/>
              <a:gd name="T62" fmla="*/ 3869 w 5140"/>
              <a:gd name="T63" fmla="*/ 2026 h 5264"/>
              <a:gd name="T64" fmla="*/ 2714 w 5140"/>
              <a:gd name="T65" fmla="*/ 2259 h 5264"/>
              <a:gd name="T66" fmla="*/ 233 w 5140"/>
              <a:gd name="T67" fmla="*/ 4280 h 5264"/>
              <a:gd name="T68" fmla="*/ 0 w 5140"/>
              <a:gd name="T69" fmla="*/ 3009 h 5264"/>
              <a:gd name="T70" fmla="*/ 233 w 5140"/>
              <a:gd name="T71" fmla="*/ 4280 h 5264"/>
              <a:gd name="T72" fmla="*/ 5140 w 5140"/>
              <a:gd name="T73" fmla="*/ 3009 h 5264"/>
              <a:gd name="T74" fmla="*/ 4908 w 5140"/>
              <a:gd name="T75" fmla="*/ 4280 h 5264"/>
              <a:gd name="T76" fmla="*/ 1271 w 5140"/>
              <a:gd name="T77" fmla="*/ 5031 h 5264"/>
              <a:gd name="T78" fmla="*/ 2426 w 5140"/>
              <a:gd name="T79" fmla="*/ 5264 h 5264"/>
              <a:gd name="T80" fmla="*/ 1271 w 5140"/>
              <a:gd name="T81" fmla="*/ 5031 h 5264"/>
              <a:gd name="T82" fmla="*/ 3869 w 5140"/>
              <a:gd name="T83" fmla="*/ 5031 h 5264"/>
              <a:gd name="T84" fmla="*/ 2714 w 5140"/>
              <a:gd name="T85" fmla="*/ 5264 h 5264"/>
              <a:gd name="T86" fmla="*/ 2958 w 5140"/>
              <a:gd name="T87" fmla="*/ 3684 h 5264"/>
              <a:gd name="T88" fmla="*/ 2689 w 5140"/>
              <a:gd name="T89" fmla="*/ 3102 h 5264"/>
              <a:gd name="T90" fmla="*/ 2870 w 5140"/>
              <a:gd name="T91" fmla="*/ 3320 h 5264"/>
              <a:gd name="T92" fmla="*/ 2973 w 5140"/>
              <a:gd name="T93" fmla="*/ 3000 h 5264"/>
              <a:gd name="T94" fmla="*/ 2691 w 5140"/>
              <a:gd name="T95" fmla="*/ 2773 h 5264"/>
              <a:gd name="T96" fmla="*/ 2458 w 5140"/>
              <a:gd name="T97" fmla="*/ 2866 h 5264"/>
              <a:gd name="T98" fmla="*/ 2042 w 5140"/>
              <a:gd name="T99" fmla="*/ 3313 h 5264"/>
              <a:gd name="T100" fmla="*/ 2451 w 5140"/>
              <a:gd name="T101" fmla="*/ 3753 h 5264"/>
              <a:gd name="T102" fmla="*/ 2333 w 5140"/>
              <a:gd name="T103" fmla="*/ 4144 h 5264"/>
              <a:gd name="T104" fmla="*/ 2037 w 5140"/>
              <a:gd name="T105" fmla="*/ 3986 h 5264"/>
              <a:gd name="T106" fmla="*/ 2446 w 5140"/>
              <a:gd name="T107" fmla="*/ 4440 h 5264"/>
              <a:gd name="T108" fmla="*/ 2678 w 5140"/>
              <a:gd name="T109" fmla="*/ 4537 h 5264"/>
              <a:gd name="T110" fmla="*/ 2959 w 5140"/>
              <a:gd name="T111" fmla="*/ 4313 h 5264"/>
              <a:gd name="T112" fmla="*/ 2958 w 5140"/>
              <a:gd name="T113" fmla="*/ 3684 h 5264"/>
              <a:gd name="T114" fmla="*/ 2275 w 5140"/>
              <a:gd name="T115" fmla="*/ 3315 h 5264"/>
              <a:gd name="T116" fmla="*/ 2456 w 5140"/>
              <a:gd name="T117" fmla="*/ 3101 h 5264"/>
              <a:gd name="T118" fmla="*/ 2335 w 5140"/>
              <a:gd name="T119" fmla="*/ 3451 h 5264"/>
              <a:gd name="T120" fmla="*/ 2681 w 5140"/>
              <a:gd name="T121" fmla="*/ 4207 h 5264"/>
              <a:gd name="T122" fmla="*/ 2802 w 5140"/>
              <a:gd name="T123" fmla="*/ 3857 h 5264"/>
              <a:gd name="T124" fmla="*/ 2796 w 5140"/>
              <a:gd name="T125" fmla="*/ 4147 h 5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40" h="5264">
                <a:moveTo>
                  <a:pt x="3289" y="215"/>
                </a:moveTo>
                <a:cubicBezTo>
                  <a:pt x="3289" y="215"/>
                  <a:pt x="3289" y="215"/>
                  <a:pt x="3289" y="215"/>
                </a:cubicBezTo>
                <a:cubicBezTo>
                  <a:pt x="1940" y="1563"/>
                  <a:pt x="1940" y="1563"/>
                  <a:pt x="1940" y="1563"/>
                </a:cubicBezTo>
                <a:cubicBezTo>
                  <a:pt x="1912" y="1544"/>
                  <a:pt x="1882" y="1528"/>
                  <a:pt x="1851" y="1513"/>
                </a:cubicBezTo>
                <a:cubicBezTo>
                  <a:pt x="1922" y="1430"/>
                  <a:pt x="1965" y="1322"/>
                  <a:pt x="1965" y="1205"/>
                </a:cubicBezTo>
                <a:cubicBezTo>
                  <a:pt x="1965" y="941"/>
                  <a:pt x="1751" y="727"/>
                  <a:pt x="1488" y="727"/>
                </a:cubicBezTo>
                <a:cubicBezTo>
                  <a:pt x="1199" y="727"/>
                  <a:pt x="1199" y="727"/>
                  <a:pt x="1199" y="727"/>
                </a:cubicBezTo>
                <a:cubicBezTo>
                  <a:pt x="936" y="727"/>
                  <a:pt x="722" y="941"/>
                  <a:pt x="722" y="1205"/>
                </a:cubicBezTo>
                <a:cubicBezTo>
                  <a:pt x="722" y="1468"/>
                  <a:pt x="936" y="1682"/>
                  <a:pt x="1199" y="1682"/>
                </a:cubicBezTo>
                <a:cubicBezTo>
                  <a:pt x="1488" y="1682"/>
                  <a:pt x="1488" y="1682"/>
                  <a:pt x="1488" y="1682"/>
                </a:cubicBezTo>
                <a:cubicBezTo>
                  <a:pt x="1512" y="1682"/>
                  <a:pt x="1536" y="1680"/>
                  <a:pt x="1560" y="1676"/>
                </a:cubicBezTo>
                <a:cubicBezTo>
                  <a:pt x="1560" y="1682"/>
                  <a:pt x="1560" y="1682"/>
                  <a:pt x="1560" y="1682"/>
                </a:cubicBezTo>
                <a:cubicBezTo>
                  <a:pt x="1774" y="1682"/>
                  <a:pt x="1954" y="1828"/>
                  <a:pt x="2006" y="2026"/>
                </a:cubicBezTo>
                <a:cubicBezTo>
                  <a:pt x="1271" y="2026"/>
                  <a:pt x="1271" y="2026"/>
                  <a:pt x="1271" y="2026"/>
                </a:cubicBezTo>
                <a:cubicBezTo>
                  <a:pt x="1271" y="2259"/>
                  <a:pt x="1271" y="2259"/>
                  <a:pt x="1271" y="2259"/>
                </a:cubicBezTo>
                <a:cubicBezTo>
                  <a:pt x="2426" y="2259"/>
                  <a:pt x="2426" y="2259"/>
                  <a:pt x="2426" y="2259"/>
                </a:cubicBezTo>
                <a:cubicBezTo>
                  <a:pt x="2426" y="2026"/>
                  <a:pt x="2426" y="2026"/>
                  <a:pt x="2426" y="2026"/>
                </a:cubicBezTo>
                <a:cubicBezTo>
                  <a:pt x="2418" y="2026"/>
                  <a:pt x="2418" y="2026"/>
                  <a:pt x="2418" y="2026"/>
                </a:cubicBezTo>
                <a:cubicBezTo>
                  <a:pt x="4148" y="297"/>
                  <a:pt x="4148" y="297"/>
                  <a:pt x="4148" y="297"/>
                </a:cubicBezTo>
                <a:cubicBezTo>
                  <a:pt x="4066" y="215"/>
                  <a:pt x="4066" y="215"/>
                  <a:pt x="4066" y="215"/>
                </a:cubicBezTo>
                <a:cubicBezTo>
                  <a:pt x="3851" y="0"/>
                  <a:pt x="3503" y="0"/>
                  <a:pt x="3289" y="215"/>
                </a:cubicBezTo>
                <a:close/>
                <a:moveTo>
                  <a:pt x="1199" y="1449"/>
                </a:moveTo>
                <a:cubicBezTo>
                  <a:pt x="1064" y="1449"/>
                  <a:pt x="954" y="1339"/>
                  <a:pt x="954" y="1205"/>
                </a:cubicBezTo>
                <a:cubicBezTo>
                  <a:pt x="954" y="1070"/>
                  <a:pt x="1064" y="960"/>
                  <a:pt x="1199" y="960"/>
                </a:cubicBezTo>
                <a:cubicBezTo>
                  <a:pt x="1488" y="960"/>
                  <a:pt x="1488" y="960"/>
                  <a:pt x="1488" y="960"/>
                </a:cubicBezTo>
                <a:cubicBezTo>
                  <a:pt x="1622" y="960"/>
                  <a:pt x="1732" y="1070"/>
                  <a:pt x="1732" y="1205"/>
                </a:cubicBezTo>
                <a:cubicBezTo>
                  <a:pt x="1732" y="1339"/>
                  <a:pt x="1622" y="1449"/>
                  <a:pt x="1488" y="1449"/>
                </a:cubicBezTo>
                <a:lnTo>
                  <a:pt x="1199" y="1449"/>
                </a:lnTo>
                <a:close/>
                <a:moveTo>
                  <a:pt x="2211" y="1904"/>
                </a:moveTo>
                <a:cubicBezTo>
                  <a:pt x="2187" y="1838"/>
                  <a:pt x="2153" y="1777"/>
                  <a:pt x="2111" y="1722"/>
                </a:cubicBezTo>
                <a:cubicBezTo>
                  <a:pt x="3454" y="379"/>
                  <a:pt x="3454" y="379"/>
                  <a:pt x="3454" y="379"/>
                </a:cubicBezTo>
                <a:cubicBezTo>
                  <a:pt x="3454" y="379"/>
                  <a:pt x="3454" y="379"/>
                  <a:pt x="3454" y="379"/>
                </a:cubicBezTo>
                <a:cubicBezTo>
                  <a:pt x="3548" y="285"/>
                  <a:pt x="3687" y="263"/>
                  <a:pt x="3803" y="313"/>
                </a:cubicBezTo>
                <a:lnTo>
                  <a:pt x="2211" y="1904"/>
                </a:lnTo>
                <a:close/>
                <a:moveTo>
                  <a:pt x="233" y="5031"/>
                </a:moveTo>
                <a:cubicBezTo>
                  <a:pt x="982" y="5031"/>
                  <a:pt x="982" y="5031"/>
                  <a:pt x="982" y="5031"/>
                </a:cubicBezTo>
                <a:cubicBezTo>
                  <a:pt x="982" y="5264"/>
                  <a:pt x="982" y="5264"/>
                  <a:pt x="982" y="5264"/>
                </a:cubicBezTo>
                <a:cubicBezTo>
                  <a:pt x="0" y="5264"/>
                  <a:pt x="0" y="5264"/>
                  <a:pt x="0" y="5264"/>
                </a:cubicBezTo>
                <a:cubicBezTo>
                  <a:pt x="0" y="4568"/>
                  <a:pt x="0" y="4568"/>
                  <a:pt x="0" y="4568"/>
                </a:cubicBezTo>
                <a:cubicBezTo>
                  <a:pt x="233" y="4568"/>
                  <a:pt x="233" y="4568"/>
                  <a:pt x="233" y="4568"/>
                </a:cubicBezTo>
                <a:lnTo>
                  <a:pt x="233" y="5031"/>
                </a:lnTo>
                <a:close/>
                <a:moveTo>
                  <a:pt x="4908" y="4568"/>
                </a:moveTo>
                <a:cubicBezTo>
                  <a:pt x="5140" y="4568"/>
                  <a:pt x="5140" y="4568"/>
                  <a:pt x="5140" y="4568"/>
                </a:cubicBezTo>
                <a:cubicBezTo>
                  <a:pt x="5140" y="5264"/>
                  <a:pt x="5140" y="5264"/>
                  <a:pt x="5140" y="5264"/>
                </a:cubicBezTo>
                <a:cubicBezTo>
                  <a:pt x="4158" y="5264"/>
                  <a:pt x="4158" y="5264"/>
                  <a:pt x="4158" y="5264"/>
                </a:cubicBezTo>
                <a:cubicBezTo>
                  <a:pt x="4158" y="5031"/>
                  <a:pt x="4158" y="5031"/>
                  <a:pt x="4158" y="5031"/>
                </a:cubicBezTo>
                <a:cubicBezTo>
                  <a:pt x="4908" y="5031"/>
                  <a:pt x="4908" y="5031"/>
                  <a:pt x="4908" y="5031"/>
                </a:cubicBezTo>
                <a:lnTo>
                  <a:pt x="4908" y="4568"/>
                </a:lnTo>
                <a:close/>
                <a:moveTo>
                  <a:pt x="5140" y="2026"/>
                </a:moveTo>
                <a:cubicBezTo>
                  <a:pt x="5140" y="2720"/>
                  <a:pt x="5140" y="2720"/>
                  <a:pt x="5140" y="2720"/>
                </a:cubicBezTo>
                <a:cubicBezTo>
                  <a:pt x="4908" y="2720"/>
                  <a:pt x="4908" y="2720"/>
                  <a:pt x="4908" y="2720"/>
                </a:cubicBezTo>
                <a:cubicBezTo>
                  <a:pt x="4908" y="2259"/>
                  <a:pt x="4908" y="2259"/>
                  <a:pt x="4908" y="2259"/>
                </a:cubicBezTo>
                <a:cubicBezTo>
                  <a:pt x="4158" y="2259"/>
                  <a:pt x="4158" y="2259"/>
                  <a:pt x="4158" y="2259"/>
                </a:cubicBezTo>
                <a:cubicBezTo>
                  <a:pt x="4158" y="2026"/>
                  <a:pt x="4158" y="2026"/>
                  <a:pt x="4158" y="2026"/>
                </a:cubicBezTo>
                <a:lnTo>
                  <a:pt x="5140" y="2026"/>
                </a:lnTo>
                <a:close/>
                <a:moveTo>
                  <a:pt x="0" y="2026"/>
                </a:moveTo>
                <a:cubicBezTo>
                  <a:pt x="982" y="2026"/>
                  <a:pt x="982" y="2026"/>
                  <a:pt x="982" y="2026"/>
                </a:cubicBezTo>
                <a:cubicBezTo>
                  <a:pt x="982" y="2259"/>
                  <a:pt x="982" y="2259"/>
                  <a:pt x="982" y="2259"/>
                </a:cubicBezTo>
                <a:cubicBezTo>
                  <a:pt x="233" y="2259"/>
                  <a:pt x="233" y="2259"/>
                  <a:pt x="233" y="2259"/>
                </a:cubicBezTo>
                <a:cubicBezTo>
                  <a:pt x="233" y="2720"/>
                  <a:pt x="233" y="2720"/>
                  <a:pt x="233" y="2720"/>
                </a:cubicBezTo>
                <a:cubicBezTo>
                  <a:pt x="0" y="2720"/>
                  <a:pt x="0" y="2720"/>
                  <a:pt x="0" y="2720"/>
                </a:cubicBezTo>
                <a:lnTo>
                  <a:pt x="0" y="2026"/>
                </a:lnTo>
                <a:close/>
                <a:moveTo>
                  <a:pt x="2714" y="2026"/>
                </a:moveTo>
                <a:cubicBezTo>
                  <a:pt x="3869" y="2026"/>
                  <a:pt x="3869" y="2026"/>
                  <a:pt x="3869" y="2026"/>
                </a:cubicBezTo>
                <a:cubicBezTo>
                  <a:pt x="3869" y="2259"/>
                  <a:pt x="3869" y="2259"/>
                  <a:pt x="3869" y="2259"/>
                </a:cubicBezTo>
                <a:cubicBezTo>
                  <a:pt x="2714" y="2259"/>
                  <a:pt x="2714" y="2259"/>
                  <a:pt x="2714" y="2259"/>
                </a:cubicBezTo>
                <a:lnTo>
                  <a:pt x="2714" y="2026"/>
                </a:lnTo>
                <a:close/>
                <a:moveTo>
                  <a:pt x="233" y="4280"/>
                </a:moveTo>
                <a:cubicBezTo>
                  <a:pt x="0" y="4280"/>
                  <a:pt x="0" y="4280"/>
                  <a:pt x="0" y="4280"/>
                </a:cubicBezTo>
                <a:cubicBezTo>
                  <a:pt x="0" y="3009"/>
                  <a:pt x="0" y="3009"/>
                  <a:pt x="0" y="3009"/>
                </a:cubicBezTo>
                <a:cubicBezTo>
                  <a:pt x="233" y="3009"/>
                  <a:pt x="233" y="3009"/>
                  <a:pt x="233" y="3009"/>
                </a:cubicBezTo>
                <a:lnTo>
                  <a:pt x="233" y="4280"/>
                </a:lnTo>
                <a:close/>
                <a:moveTo>
                  <a:pt x="4908" y="3009"/>
                </a:moveTo>
                <a:cubicBezTo>
                  <a:pt x="5140" y="3009"/>
                  <a:pt x="5140" y="3009"/>
                  <a:pt x="5140" y="3009"/>
                </a:cubicBezTo>
                <a:cubicBezTo>
                  <a:pt x="5140" y="4280"/>
                  <a:pt x="5140" y="4280"/>
                  <a:pt x="5140" y="4280"/>
                </a:cubicBezTo>
                <a:cubicBezTo>
                  <a:pt x="4908" y="4280"/>
                  <a:pt x="4908" y="4280"/>
                  <a:pt x="4908" y="4280"/>
                </a:cubicBezTo>
                <a:lnTo>
                  <a:pt x="4908" y="3009"/>
                </a:lnTo>
                <a:close/>
                <a:moveTo>
                  <a:pt x="1271" y="5031"/>
                </a:moveTo>
                <a:cubicBezTo>
                  <a:pt x="2426" y="5031"/>
                  <a:pt x="2426" y="5031"/>
                  <a:pt x="2426" y="5031"/>
                </a:cubicBezTo>
                <a:cubicBezTo>
                  <a:pt x="2426" y="5264"/>
                  <a:pt x="2426" y="5264"/>
                  <a:pt x="2426" y="5264"/>
                </a:cubicBezTo>
                <a:cubicBezTo>
                  <a:pt x="1271" y="5264"/>
                  <a:pt x="1271" y="5264"/>
                  <a:pt x="1271" y="5264"/>
                </a:cubicBezTo>
                <a:lnTo>
                  <a:pt x="1271" y="5031"/>
                </a:lnTo>
                <a:close/>
                <a:moveTo>
                  <a:pt x="2714" y="5031"/>
                </a:moveTo>
                <a:cubicBezTo>
                  <a:pt x="3869" y="5031"/>
                  <a:pt x="3869" y="5031"/>
                  <a:pt x="3869" y="5031"/>
                </a:cubicBezTo>
                <a:cubicBezTo>
                  <a:pt x="3869" y="5264"/>
                  <a:pt x="3869" y="5264"/>
                  <a:pt x="3869" y="5264"/>
                </a:cubicBezTo>
                <a:cubicBezTo>
                  <a:pt x="2714" y="5264"/>
                  <a:pt x="2714" y="5264"/>
                  <a:pt x="2714" y="5264"/>
                </a:cubicBezTo>
                <a:lnTo>
                  <a:pt x="2714" y="5031"/>
                </a:lnTo>
                <a:close/>
                <a:moveTo>
                  <a:pt x="2958" y="3684"/>
                </a:moveTo>
                <a:cubicBezTo>
                  <a:pt x="2887" y="3620"/>
                  <a:pt x="2793" y="3575"/>
                  <a:pt x="2686" y="3555"/>
                </a:cubicBezTo>
                <a:cubicBezTo>
                  <a:pt x="2689" y="3102"/>
                  <a:pt x="2689" y="3102"/>
                  <a:pt x="2689" y="3102"/>
                </a:cubicBezTo>
                <a:cubicBezTo>
                  <a:pt x="2734" y="3110"/>
                  <a:pt x="2775" y="3131"/>
                  <a:pt x="2807" y="3164"/>
                </a:cubicBezTo>
                <a:cubicBezTo>
                  <a:pt x="2848" y="3206"/>
                  <a:pt x="2871" y="3261"/>
                  <a:pt x="2870" y="3320"/>
                </a:cubicBezTo>
                <a:cubicBezTo>
                  <a:pt x="3103" y="3322"/>
                  <a:pt x="3103" y="3322"/>
                  <a:pt x="3103" y="3322"/>
                </a:cubicBezTo>
                <a:cubicBezTo>
                  <a:pt x="3104" y="3201"/>
                  <a:pt x="3058" y="3087"/>
                  <a:pt x="2973" y="3000"/>
                </a:cubicBezTo>
                <a:cubicBezTo>
                  <a:pt x="2897" y="2923"/>
                  <a:pt x="2798" y="2877"/>
                  <a:pt x="2691" y="2867"/>
                </a:cubicBezTo>
                <a:cubicBezTo>
                  <a:pt x="2691" y="2773"/>
                  <a:pt x="2691" y="2773"/>
                  <a:pt x="2691" y="2773"/>
                </a:cubicBezTo>
                <a:cubicBezTo>
                  <a:pt x="2459" y="2771"/>
                  <a:pt x="2459" y="2771"/>
                  <a:pt x="2459" y="2771"/>
                </a:cubicBezTo>
                <a:cubicBezTo>
                  <a:pt x="2458" y="2866"/>
                  <a:pt x="2458" y="2866"/>
                  <a:pt x="2458" y="2866"/>
                </a:cubicBezTo>
                <a:cubicBezTo>
                  <a:pt x="2352" y="2874"/>
                  <a:pt x="2254" y="2919"/>
                  <a:pt x="2177" y="2994"/>
                </a:cubicBezTo>
                <a:cubicBezTo>
                  <a:pt x="2091" y="3079"/>
                  <a:pt x="2043" y="3193"/>
                  <a:pt x="2042" y="3313"/>
                </a:cubicBezTo>
                <a:cubicBezTo>
                  <a:pt x="2041" y="3435"/>
                  <a:pt x="2088" y="3542"/>
                  <a:pt x="2178" y="3624"/>
                </a:cubicBezTo>
                <a:cubicBezTo>
                  <a:pt x="2249" y="3688"/>
                  <a:pt x="2343" y="3733"/>
                  <a:pt x="2451" y="3753"/>
                </a:cubicBezTo>
                <a:cubicBezTo>
                  <a:pt x="2448" y="4205"/>
                  <a:pt x="2448" y="4205"/>
                  <a:pt x="2448" y="4205"/>
                </a:cubicBezTo>
                <a:cubicBezTo>
                  <a:pt x="2404" y="4197"/>
                  <a:pt x="2365" y="4176"/>
                  <a:pt x="2333" y="4144"/>
                </a:cubicBezTo>
                <a:cubicBezTo>
                  <a:pt x="2292" y="4102"/>
                  <a:pt x="2269" y="4046"/>
                  <a:pt x="2270" y="3988"/>
                </a:cubicBezTo>
                <a:cubicBezTo>
                  <a:pt x="2037" y="3986"/>
                  <a:pt x="2037" y="3986"/>
                  <a:pt x="2037" y="3986"/>
                </a:cubicBezTo>
                <a:cubicBezTo>
                  <a:pt x="2036" y="4107"/>
                  <a:pt x="2082" y="4221"/>
                  <a:pt x="2167" y="4307"/>
                </a:cubicBezTo>
                <a:cubicBezTo>
                  <a:pt x="2242" y="4384"/>
                  <a:pt x="2340" y="4430"/>
                  <a:pt x="2446" y="4440"/>
                </a:cubicBezTo>
                <a:cubicBezTo>
                  <a:pt x="2445" y="4535"/>
                  <a:pt x="2445" y="4535"/>
                  <a:pt x="2445" y="4535"/>
                </a:cubicBezTo>
                <a:cubicBezTo>
                  <a:pt x="2678" y="4537"/>
                  <a:pt x="2678" y="4537"/>
                  <a:pt x="2678" y="4537"/>
                </a:cubicBezTo>
                <a:cubicBezTo>
                  <a:pt x="2679" y="4442"/>
                  <a:pt x="2679" y="4442"/>
                  <a:pt x="2679" y="4442"/>
                </a:cubicBezTo>
                <a:cubicBezTo>
                  <a:pt x="2784" y="4433"/>
                  <a:pt x="2883" y="4388"/>
                  <a:pt x="2959" y="4313"/>
                </a:cubicBezTo>
                <a:cubicBezTo>
                  <a:pt x="3046" y="4228"/>
                  <a:pt x="3093" y="4115"/>
                  <a:pt x="3094" y="3994"/>
                </a:cubicBezTo>
                <a:cubicBezTo>
                  <a:pt x="3095" y="3873"/>
                  <a:pt x="3048" y="3766"/>
                  <a:pt x="2958" y="3684"/>
                </a:cubicBezTo>
                <a:close/>
                <a:moveTo>
                  <a:pt x="2335" y="3451"/>
                </a:moveTo>
                <a:cubicBezTo>
                  <a:pt x="2294" y="3414"/>
                  <a:pt x="2275" y="3370"/>
                  <a:pt x="2275" y="3315"/>
                </a:cubicBezTo>
                <a:cubicBezTo>
                  <a:pt x="2276" y="3257"/>
                  <a:pt x="2299" y="3202"/>
                  <a:pt x="2341" y="3160"/>
                </a:cubicBezTo>
                <a:cubicBezTo>
                  <a:pt x="2373" y="3129"/>
                  <a:pt x="2413" y="3108"/>
                  <a:pt x="2456" y="3101"/>
                </a:cubicBezTo>
                <a:cubicBezTo>
                  <a:pt x="2453" y="3514"/>
                  <a:pt x="2453" y="3514"/>
                  <a:pt x="2453" y="3514"/>
                </a:cubicBezTo>
                <a:cubicBezTo>
                  <a:pt x="2406" y="3500"/>
                  <a:pt x="2365" y="3478"/>
                  <a:pt x="2335" y="3451"/>
                </a:cubicBezTo>
                <a:close/>
                <a:moveTo>
                  <a:pt x="2796" y="4147"/>
                </a:moveTo>
                <a:cubicBezTo>
                  <a:pt x="2764" y="4179"/>
                  <a:pt x="2724" y="4199"/>
                  <a:pt x="2681" y="4207"/>
                </a:cubicBezTo>
                <a:cubicBezTo>
                  <a:pt x="2684" y="3794"/>
                  <a:pt x="2684" y="3794"/>
                  <a:pt x="2684" y="3794"/>
                </a:cubicBezTo>
                <a:cubicBezTo>
                  <a:pt x="2731" y="3808"/>
                  <a:pt x="2772" y="3829"/>
                  <a:pt x="2802" y="3857"/>
                </a:cubicBezTo>
                <a:cubicBezTo>
                  <a:pt x="2842" y="3893"/>
                  <a:pt x="2862" y="3938"/>
                  <a:pt x="2862" y="3992"/>
                </a:cubicBezTo>
                <a:cubicBezTo>
                  <a:pt x="2861" y="4051"/>
                  <a:pt x="2838" y="4106"/>
                  <a:pt x="2796" y="414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sp>
        <p:nvSpPr>
          <p:cNvPr id="77" name="Freeform 17">
            <a:extLst>
              <a:ext uri="{FF2B5EF4-FFF2-40B4-BE49-F238E27FC236}">
                <a16:creationId xmlns:a16="http://schemas.microsoft.com/office/drawing/2014/main" id="{8494A195-29E1-4B49-8A6E-5CCDC10A206B}"/>
              </a:ext>
            </a:extLst>
          </p:cNvPr>
          <p:cNvSpPr>
            <a:spLocks noChangeAspect="1" noEditPoints="1"/>
          </p:cNvSpPr>
          <p:nvPr/>
        </p:nvSpPr>
        <p:spPr bwMode="auto">
          <a:xfrm>
            <a:off x="6505211" y="3973336"/>
            <a:ext cx="252366" cy="252308"/>
          </a:xfrm>
          <a:custGeom>
            <a:avLst/>
            <a:gdLst>
              <a:gd name="T0" fmla="*/ 0 w 5180"/>
              <a:gd name="T1" fmla="*/ 5179 h 5179"/>
              <a:gd name="T2" fmla="*/ 453 w 5180"/>
              <a:gd name="T3" fmla="*/ 521 h 5179"/>
              <a:gd name="T4" fmla="*/ 1036 w 5180"/>
              <a:gd name="T5" fmla="*/ 0 h 5179"/>
              <a:gd name="T6" fmla="*/ 1791 w 5180"/>
              <a:gd name="T7" fmla="*/ 521 h 5179"/>
              <a:gd name="T8" fmla="*/ 3389 w 5180"/>
              <a:gd name="T9" fmla="*/ 0 h 5179"/>
              <a:gd name="T10" fmla="*/ 4144 w 5180"/>
              <a:gd name="T11" fmla="*/ 521 h 5179"/>
              <a:gd name="T12" fmla="*/ 5180 w 5180"/>
              <a:gd name="T13" fmla="*/ 973 h 5179"/>
              <a:gd name="T14" fmla="*/ 232 w 5180"/>
              <a:gd name="T15" fmla="*/ 4947 h 5179"/>
              <a:gd name="T16" fmla="*/ 4948 w 5180"/>
              <a:gd name="T17" fmla="*/ 973 h 5179"/>
              <a:gd name="T18" fmla="*/ 4144 w 5180"/>
              <a:gd name="T19" fmla="*/ 752 h 5179"/>
              <a:gd name="T20" fmla="*/ 3389 w 5180"/>
              <a:gd name="T21" fmla="*/ 970 h 5179"/>
              <a:gd name="T22" fmla="*/ 1791 w 5180"/>
              <a:gd name="T23" fmla="*/ 752 h 5179"/>
              <a:gd name="T24" fmla="*/ 1036 w 5180"/>
              <a:gd name="T25" fmla="*/ 970 h 5179"/>
              <a:gd name="T26" fmla="*/ 453 w 5180"/>
              <a:gd name="T27" fmla="*/ 752 h 5179"/>
              <a:gd name="T28" fmla="*/ 232 w 5180"/>
              <a:gd name="T29" fmla="*/ 4947 h 5179"/>
              <a:gd name="T30" fmla="*/ 3912 w 5180"/>
              <a:gd name="T31" fmla="*/ 738 h 5179"/>
              <a:gd name="T32" fmla="*/ 3620 w 5180"/>
              <a:gd name="T33" fmla="*/ 231 h 5179"/>
              <a:gd name="T34" fmla="*/ 1268 w 5180"/>
              <a:gd name="T35" fmla="*/ 738 h 5179"/>
              <a:gd name="T36" fmla="*/ 1560 w 5180"/>
              <a:gd name="T37" fmla="*/ 231 h 5179"/>
              <a:gd name="T38" fmla="*/ 1268 w 5180"/>
              <a:gd name="T39" fmla="*/ 738 h 5179"/>
              <a:gd name="T40" fmla="*/ 538 w 5180"/>
              <a:gd name="T41" fmla="*/ 4656 h 5179"/>
              <a:gd name="T42" fmla="*/ 4642 w 5180"/>
              <a:gd name="T43" fmla="*/ 1598 h 5179"/>
              <a:gd name="T44" fmla="*/ 3867 w 5180"/>
              <a:gd name="T45" fmla="*/ 4424 h 5179"/>
              <a:gd name="T46" fmla="*/ 4410 w 5180"/>
              <a:gd name="T47" fmla="*/ 3949 h 5179"/>
              <a:gd name="T48" fmla="*/ 3867 w 5180"/>
              <a:gd name="T49" fmla="*/ 4424 h 5179"/>
              <a:gd name="T50" fmla="*/ 3636 w 5180"/>
              <a:gd name="T51" fmla="*/ 4424 h 5179"/>
              <a:gd name="T52" fmla="*/ 3093 w 5180"/>
              <a:gd name="T53" fmla="*/ 3949 h 5179"/>
              <a:gd name="T54" fmla="*/ 2319 w 5180"/>
              <a:gd name="T55" fmla="*/ 4424 h 5179"/>
              <a:gd name="T56" fmla="*/ 2861 w 5180"/>
              <a:gd name="T57" fmla="*/ 3949 h 5179"/>
              <a:gd name="T58" fmla="*/ 2319 w 5180"/>
              <a:gd name="T59" fmla="*/ 4424 h 5179"/>
              <a:gd name="T60" fmla="*/ 2087 w 5180"/>
              <a:gd name="T61" fmla="*/ 4424 h 5179"/>
              <a:gd name="T62" fmla="*/ 1544 w 5180"/>
              <a:gd name="T63" fmla="*/ 3949 h 5179"/>
              <a:gd name="T64" fmla="*/ 770 w 5180"/>
              <a:gd name="T65" fmla="*/ 4424 h 5179"/>
              <a:gd name="T66" fmla="*/ 1313 w 5180"/>
              <a:gd name="T67" fmla="*/ 3949 h 5179"/>
              <a:gd name="T68" fmla="*/ 770 w 5180"/>
              <a:gd name="T69" fmla="*/ 4424 h 5179"/>
              <a:gd name="T70" fmla="*/ 4410 w 5180"/>
              <a:gd name="T71" fmla="*/ 3718 h 5179"/>
              <a:gd name="T72" fmla="*/ 3867 w 5180"/>
              <a:gd name="T73" fmla="*/ 3243 h 5179"/>
              <a:gd name="T74" fmla="*/ 3093 w 5180"/>
              <a:gd name="T75" fmla="*/ 3718 h 5179"/>
              <a:gd name="T76" fmla="*/ 3636 w 5180"/>
              <a:gd name="T77" fmla="*/ 3243 h 5179"/>
              <a:gd name="T78" fmla="*/ 3093 w 5180"/>
              <a:gd name="T79" fmla="*/ 3718 h 5179"/>
              <a:gd name="T80" fmla="*/ 2861 w 5180"/>
              <a:gd name="T81" fmla="*/ 3718 h 5179"/>
              <a:gd name="T82" fmla="*/ 2319 w 5180"/>
              <a:gd name="T83" fmla="*/ 3243 h 5179"/>
              <a:gd name="T84" fmla="*/ 1544 w 5180"/>
              <a:gd name="T85" fmla="*/ 3718 h 5179"/>
              <a:gd name="T86" fmla="*/ 2087 w 5180"/>
              <a:gd name="T87" fmla="*/ 3243 h 5179"/>
              <a:gd name="T88" fmla="*/ 1544 w 5180"/>
              <a:gd name="T89" fmla="*/ 3718 h 5179"/>
              <a:gd name="T90" fmla="*/ 1313 w 5180"/>
              <a:gd name="T91" fmla="*/ 3718 h 5179"/>
              <a:gd name="T92" fmla="*/ 770 w 5180"/>
              <a:gd name="T93" fmla="*/ 3243 h 5179"/>
              <a:gd name="T94" fmla="*/ 3867 w 5180"/>
              <a:gd name="T95" fmla="*/ 3011 h 5179"/>
              <a:gd name="T96" fmla="*/ 4410 w 5180"/>
              <a:gd name="T97" fmla="*/ 2536 h 5179"/>
              <a:gd name="T98" fmla="*/ 3867 w 5180"/>
              <a:gd name="T99" fmla="*/ 3011 h 5179"/>
              <a:gd name="T100" fmla="*/ 3636 w 5180"/>
              <a:gd name="T101" fmla="*/ 3011 h 5179"/>
              <a:gd name="T102" fmla="*/ 3093 w 5180"/>
              <a:gd name="T103" fmla="*/ 2536 h 5179"/>
              <a:gd name="T104" fmla="*/ 2319 w 5180"/>
              <a:gd name="T105" fmla="*/ 3011 h 5179"/>
              <a:gd name="T106" fmla="*/ 2861 w 5180"/>
              <a:gd name="T107" fmla="*/ 2536 h 5179"/>
              <a:gd name="T108" fmla="*/ 2319 w 5180"/>
              <a:gd name="T109" fmla="*/ 3011 h 5179"/>
              <a:gd name="T110" fmla="*/ 2087 w 5180"/>
              <a:gd name="T111" fmla="*/ 3011 h 5179"/>
              <a:gd name="T112" fmla="*/ 1544 w 5180"/>
              <a:gd name="T113" fmla="*/ 2536 h 5179"/>
              <a:gd name="T114" fmla="*/ 770 w 5180"/>
              <a:gd name="T115" fmla="*/ 3011 h 5179"/>
              <a:gd name="T116" fmla="*/ 1313 w 5180"/>
              <a:gd name="T117" fmla="*/ 2536 h 5179"/>
              <a:gd name="T118" fmla="*/ 770 w 5180"/>
              <a:gd name="T119" fmla="*/ 3011 h 5179"/>
              <a:gd name="T120" fmla="*/ 4410 w 5180"/>
              <a:gd name="T121" fmla="*/ 2305 h 5179"/>
              <a:gd name="T122" fmla="*/ 770 w 5180"/>
              <a:gd name="T123" fmla="*/ 183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0" h="5179">
                <a:moveTo>
                  <a:pt x="5180" y="5179"/>
                </a:moveTo>
                <a:cubicBezTo>
                  <a:pt x="0" y="5179"/>
                  <a:pt x="0" y="5179"/>
                  <a:pt x="0" y="5179"/>
                </a:cubicBezTo>
                <a:cubicBezTo>
                  <a:pt x="0" y="973"/>
                  <a:pt x="0" y="973"/>
                  <a:pt x="0" y="973"/>
                </a:cubicBezTo>
                <a:cubicBezTo>
                  <a:pt x="0" y="724"/>
                  <a:pt x="204" y="521"/>
                  <a:pt x="453" y="521"/>
                </a:cubicBezTo>
                <a:cubicBezTo>
                  <a:pt x="1036" y="521"/>
                  <a:pt x="1036" y="521"/>
                  <a:pt x="1036" y="521"/>
                </a:cubicBezTo>
                <a:cubicBezTo>
                  <a:pt x="1036" y="0"/>
                  <a:pt x="1036" y="0"/>
                  <a:pt x="1036" y="0"/>
                </a:cubicBezTo>
                <a:cubicBezTo>
                  <a:pt x="1791" y="0"/>
                  <a:pt x="1791" y="0"/>
                  <a:pt x="1791" y="0"/>
                </a:cubicBezTo>
                <a:cubicBezTo>
                  <a:pt x="1791" y="521"/>
                  <a:pt x="1791" y="521"/>
                  <a:pt x="1791" y="521"/>
                </a:cubicBezTo>
                <a:cubicBezTo>
                  <a:pt x="3389" y="521"/>
                  <a:pt x="3389" y="521"/>
                  <a:pt x="3389" y="521"/>
                </a:cubicBezTo>
                <a:cubicBezTo>
                  <a:pt x="3389" y="0"/>
                  <a:pt x="3389" y="0"/>
                  <a:pt x="3389" y="0"/>
                </a:cubicBezTo>
                <a:cubicBezTo>
                  <a:pt x="4144" y="0"/>
                  <a:pt x="4144" y="0"/>
                  <a:pt x="4144" y="0"/>
                </a:cubicBezTo>
                <a:cubicBezTo>
                  <a:pt x="4144" y="521"/>
                  <a:pt x="4144" y="521"/>
                  <a:pt x="4144" y="521"/>
                </a:cubicBezTo>
                <a:cubicBezTo>
                  <a:pt x="4727" y="521"/>
                  <a:pt x="4727" y="521"/>
                  <a:pt x="4727" y="521"/>
                </a:cubicBezTo>
                <a:cubicBezTo>
                  <a:pt x="4976" y="521"/>
                  <a:pt x="5180" y="724"/>
                  <a:pt x="5180" y="973"/>
                </a:cubicBezTo>
                <a:cubicBezTo>
                  <a:pt x="5180" y="5179"/>
                  <a:pt x="5180" y="5179"/>
                  <a:pt x="5180" y="5179"/>
                </a:cubicBezTo>
                <a:close/>
                <a:moveTo>
                  <a:pt x="232" y="4947"/>
                </a:moveTo>
                <a:cubicBezTo>
                  <a:pt x="4948" y="4947"/>
                  <a:pt x="4948" y="4947"/>
                  <a:pt x="4948" y="4947"/>
                </a:cubicBezTo>
                <a:cubicBezTo>
                  <a:pt x="4948" y="973"/>
                  <a:pt x="4948" y="973"/>
                  <a:pt x="4948" y="973"/>
                </a:cubicBezTo>
                <a:cubicBezTo>
                  <a:pt x="4948" y="852"/>
                  <a:pt x="4849" y="752"/>
                  <a:pt x="4727" y="752"/>
                </a:cubicBezTo>
                <a:cubicBezTo>
                  <a:pt x="4144" y="752"/>
                  <a:pt x="4144" y="752"/>
                  <a:pt x="4144" y="752"/>
                </a:cubicBezTo>
                <a:cubicBezTo>
                  <a:pt x="4144" y="970"/>
                  <a:pt x="4144" y="970"/>
                  <a:pt x="4144" y="970"/>
                </a:cubicBezTo>
                <a:cubicBezTo>
                  <a:pt x="3389" y="970"/>
                  <a:pt x="3389" y="970"/>
                  <a:pt x="3389" y="970"/>
                </a:cubicBezTo>
                <a:cubicBezTo>
                  <a:pt x="3389" y="752"/>
                  <a:pt x="3389" y="752"/>
                  <a:pt x="3389" y="752"/>
                </a:cubicBezTo>
                <a:cubicBezTo>
                  <a:pt x="1791" y="752"/>
                  <a:pt x="1791" y="752"/>
                  <a:pt x="1791" y="752"/>
                </a:cubicBezTo>
                <a:cubicBezTo>
                  <a:pt x="1791" y="970"/>
                  <a:pt x="1791" y="970"/>
                  <a:pt x="1791" y="970"/>
                </a:cubicBezTo>
                <a:cubicBezTo>
                  <a:pt x="1036" y="970"/>
                  <a:pt x="1036" y="970"/>
                  <a:pt x="1036" y="970"/>
                </a:cubicBezTo>
                <a:cubicBezTo>
                  <a:pt x="1036" y="752"/>
                  <a:pt x="1036" y="752"/>
                  <a:pt x="1036" y="752"/>
                </a:cubicBezTo>
                <a:cubicBezTo>
                  <a:pt x="453" y="752"/>
                  <a:pt x="453" y="752"/>
                  <a:pt x="453" y="752"/>
                </a:cubicBezTo>
                <a:cubicBezTo>
                  <a:pt x="331" y="752"/>
                  <a:pt x="232" y="852"/>
                  <a:pt x="232" y="973"/>
                </a:cubicBezTo>
                <a:cubicBezTo>
                  <a:pt x="232" y="4947"/>
                  <a:pt x="232" y="4947"/>
                  <a:pt x="232" y="4947"/>
                </a:cubicBezTo>
                <a:close/>
                <a:moveTo>
                  <a:pt x="3620" y="738"/>
                </a:moveTo>
                <a:cubicBezTo>
                  <a:pt x="3912" y="738"/>
                  <a:pt x="3912" y="738"/>
                  <a:pt x="3912" y="738"/>
                </a:cubicBezTo>
                <a:cubicBezTo>
                  <a:pt x="3912" y="231"/>
                  <a:pt x="3912" y="231"/>
                  <a:pt x="3912" y="231"/>
                </a:cubicBezTo>
                <a:cubicBezTo>
                  <a:pt x="3620" y="231"/>
                  <a:pt x="3620" y="231"/>
                  <a:pt x="3620" y="231"/>
                </a:cubicBezTo>
                <a:cubicBezTo>
                  <a:pt x="3620" y="738"/>
                  <a:pt x="3620" y="738"/>
                  <a:pt x="3620" y="738"/>
                </a:cubicBezTo>
                <a:close/>
                <a:moveTo>
                  <a:pt x="1268" y="738"/>
                </a:moveTo>
                <a:cubicBezTo>
                  <a:pt x="1560" y="738"/>
                  <a:pt x="1560" y="738"/>
                  <a:pt x="1560" y="738"/>
                </a:cubicBezTo>
                <a:cubicBezTo>
                  <a:pt x="1560" y="231"/>
                  <a:pt x="1560" y="231"/>
                  <a:pt x="1560" y="231"/>
                </a:cubicBezTo>
                <a:cubicBezTo>
                  <a:pt x="1268" y="231"/>
                  <a:pt x="1268" y="231"/>
                  <a:pt x="1268" y="231"/>
                </a:cubicBezTo>
                <a:cubicBezTo>
                  <a:pt x="1268" y="738"/>
                  <a:pt x="1268" y="738"/>
                  <a:pt x="1268" y="738"/>
                </a:cubicBezTo>
                <a:close/>
                <a:moveTo>
                  <a:pt x="4642" y="4656"/>
                </a:moveTo>
                <a:cubicBezTo>
                  <a:pt x="538" y="4656"/>
                  <a:pt x="538" y="4656"/>
                  <a:pt x="538" y="4656"/>
                </a:cubicBezTo>
                <a:cubicBezTo>
                  <a:pt x="538" y="1598"/>
                  <a:pt x="538" y="1598"/>
                  <a:pt x="538" y="1598"/>
                </a:cubicBezTo>
                <a:cubicBezTo>
                  <a:pt x="4642" y="1598"/>
                  <a:pt x="4642" y="1598"/>
                  <a:pt x="4642" y="1598"/>
                </a:cubicBezTo>
                <a:cubicBezTo>
                  <a:pt x="4642" y="4656"/>
                  <a:pt x="4642" y="4656"/>
                  <a:pt x="4642" y="4656"/>
                </a:cubicBezTo>
                <a:close/>
                <a:moveTo>
                  <a:pt x="3867" y="4424"/>
                </a:moveTo>
                <a:cubicBezTo>
                  <a:pt x="4410" y="4424"/>
                  <a:pt x="4410" y="4424"/>
                  <a:pt x="4410" y="4424"/>
                </a:cubicBezTo>
                <a:cubicBezTo>
                  <a:pt x="4410" y="3949"/>
                  <a:pt x="4410" y="3949"/>
                  <a:pt x="4410" y="3949"/>
                </a:cubicBezTo>
                <a:cubicBezTo>
                  <a:pt x="3867" y="3949"/>
                  <a:pt x="3867" y="3949"/>
                  <a:pt x="3867" y="3949"/>
                </a:cubicBezTo>
                <a:cubicBezTo>
                  <a:pt x="3867" y="4424"/>
                  <a:pt x="3867" y="4424"/>
                  <a:pt x="3867" y="4424"/>
                </a:cubicBezTo>
                <a:close/>
                <a:moveTo>
                  <a:pt x="3093" y="4424"/>
                </a:moveTo>
                <a:cubicBezTo>
                  <a:pt x="3636" y="4424"/>
                  <a:pt x="3636" y="4424"/>
                  <a:pt x="3636" y="4424"/>
                </a:cubicBezTo>
                <a:cubicBezTo>
                  <a:pt x="3636" y="3949"/>
                  <a:pt x="3636" y="3949"/>
                  <a:pt x="3636" y="3949"/>
                </a:cubicBezTo>
                <a:cubicBezTo>
                  <a:pt x="3093" y="3949"/>
                  <a:pt x="3093" y="3949"/>
                  <a:pt x="3093" y="3949"/>
                </a:cubicBezTo>
                <a:cubicBezTo>
                  <a:pt x="3093" y="4424"/>
                  <a:pt x="3093" y="4424"/>
                  <a:pt x="3093" y="4424"/>
                </a:cubicBezTo>
                <a:close/>
                <a:moveTo>
                  <a:pt x="2319" y="4424"/>
                </a:moveTo>
                <a:cubicBezTo>
                  <a:pt x="2861" y="4424"/>
                  <a:pt x="2861" y="4424"/>
                  <a:pt x="2861" y="4424"/>
                </a:cubicBezTo>
                <a:cubicBezTo>
                  <a:pt x="2861" y="3949"/>
                  <a:pt x="2861" y="3949"/>
                  <a:pt x="2861" y="3949"/>
                </a:cubicBezTo>
                <a:cubicBezTo>
                  <a:pt x="2319" y="3949"/>
                  <a:pt x="2319" y="3949"/>
                  <a:pt x="2319" y="3949"/>
                </a:cubicBezTo>
                <a:cubicBezTo>
                  <a:pt x="2319" y="4424"/>
                  <a:pt x="2319" y="4424"/>
                  <a:pt x="2319" y="4424"/>
                </a:cubicBezTo>
                <a:close/>
                <a:moveTo>
                  <a:pt x="1544" y="4424"/>
                </a:moveTo>
                <a:cubicBezTo>
                  <a:pt x="2087" y="4424"/>
                  <a:pt x="2087" y="4424"/>
                  <a:pt x="2087" y="4424"/>
                </a:cubicBezTo>
                <a:cubicBezTo>
                  <a:pt x="2087" y="3949"/>
                  <a:pt x="2087" y="3949"/>
                  <a:pt x="2087" y="3949"/>
                </a:cubicBezTo>
                <a:cubicBezTo>
                  <a:pt x="1544" y="3949"/>
                  <a:pt x="1544" y="3949"/>
                  <a:pt x="1544" y="3949"/>
                </a:cubicBezTo>
                <a:cubicBezTo>
                  <a:pt x="1544" y="4424"/>
                  <a:pt x="1544" y="4424"/>
                  <a:pt x="1544" y="4424"/>
                </a:cubicBezTo>
                <a:close/>
                <a:moveTo>
                  <a:pt x="770" y="4424"/>
                </a:moveTo>
                <a:cubicBezTo>
                  <a:pt x="1313" y="4424"/>
                  <a:pt x="1313" y="4424"/>
                  <a:pt x="1313" y="4424"/>
                </a:cubicBezTo>
                <a:cubicBezTo>
                  <a:pt x="1313" y="3949"/>
                  <a:pt x="1313" y="3949"/>
                  <a:pt x="1313" y="3949"/>
                </a:cubicBezTo>
                <a:cubicBezTo>
                  <a:pt x="770" y="3949"/>
                  <a:pt x="770" y="3949"/>
                  <a:pt x="770" y="3949"/>
                </a:cubicBezTo>
                <a:cubicBezTo>
                  <a:pt x="770" y="4424"/>
                  <a:pt x="770" y="4424"/>
                  <a:pt x="770" y="4424"/>
                </a:cubicBezTo>
                <a:close/>
                <a:moveTo>
                  <a:pt x="3867" y="3718"/>
                </a:moveTo>
                <a:cubicBezTo>
                  <a:pt x="4410" y="3718"/>
                  <a:pt x="4410" y="3718"/>
                  <a:pt x="4410" y="3718"/>
                </a:cubicBezTo>
                <a:cubicBezTo>
                  <a:pt x="4410" y="3243"/>
                  <a:pt x="4410" y="3243"/>
                  <a:pt x="4410" y="3243"/>
                </a:cubicBezTo>
                <a:cubicBezTo>
                  <a:pt x="3867" y="3243"/>
                  <a:pt x="3867" y="3243"/>
                  <a:pt x="3867" y="3243"/>
                </a:cubicBezTo>
                <a:cubicBezTo>
                  <a:pt x="3867" y="3718"/>
                  <a:pt x="3867" y="3718"/>
                  <a:pt x="3867" y="3718"/>
                </a:cubicBezTo>
                <a:close/>
                <a:moveTo>
                  <a:pt x="3093" y="3718"/>
                </a:moveTo>
                <a:cubicBezTo>
                  <a:pt x="3636" y="3718"/>
                  <a:pt x="3636" y="3718"/>
                  <a:pt x="3636" y="3718"/>
                </a:cubicBezTo>
                <a:cubicBezTo>
                  <a:pt x="3636" y="3243"/>
                  <a:pt x="3636" y="3243"/>
                  <a:pt x="3636" y="3243"/>
                </a:cubicBezTo>
                <a:cubicBezTo>
                  <a:pt x="3093" y="3243"/>
                  <a:pt x="3093" y="3243"/>
                  <a:pt x="3093" y="3243"/>
                </a:cubicBezTo>
                <a:cubicBezTo>
                  <a:pt x="3093" y="3718"/>
                  <a:pt x="3093" y="3718"/>
                  <a:pt x="3093" y="3718"/>
                </a:cubicBezTo>
                <a:close/>
                <a:moveTo>
                  <a:pt x="2319" y="3718"/>
                </a:moveTo>
                <a:cubicBezTo>
                  <a:pt x="2861" y="3718"/>
                  <a:pt x="2861" y="3718"/>
                  <a:pt x="2861" y="3718"/>
                </a:cubicBezTo>
                <a:cubicBezTo>
                  <a:pt x="2861" y="3243"/>
                  <a:pt x="2861" y="3243"/>
                  <a:pt x="2861" y="3243"/>
                </a:cubicBezTo>
                <a:cubicBezTo>
                  <a:pt x="2319" y="3243"/>
                  <a:pt x="2319" y="3243"/>
                  <a:pt x="2319" y="3243"/>
                </a:cubicBezTo>
                <a:cubicBezTo>
                  <a:pt x="2319" y="3718"/>
                  <a:pt x="2319" y="3718"/>
                  <a:pt x="2319" y="3718"/>
                </a:cubicBezTo>
                <a:close/>
                <a:moveTo>
                  <a:pt x="1544" y="3718"/>
                </a:moveTo>
                <a:cubicBezTo>
                  <a:pt x="2087" y="3718"/>
                  <a:pt x="2087" y="3718"/>
                  <a:pt x="2087" y="3718"/>
                </a:cubicBezTo>
                <a:cubicBezTo>
                  <a:pt x="2087" y="3243"/>
                  <a:pt x="2087" y="3243"/>
                  <a:pt x="2087" y="3243"/>
                </a:cubicBezTo>
                <a:cubicBezTo>
                  <a:pt x="1544" y="3243"/>
                  <a:pt x="1544" y="3243"/>
                  <a:pt x="1544" y="3243"/>
                </a:cubicBezTo>
                <a:cubicBezTo>
                  <a:pt x="1544" y="3718"/>
                  <a:pt x="1544" y="3718"/>
                  <a:pt x="1544" y="3718"/>
                </a:cubicBezTo>
                <a:close/>
                <a:moveTo>
                  <a:pt x="770" y="3718"/>
                </a:moveTo>
                <a:cubicBezTo>
                  <a:pt x="1313" y="3718"/>
                  <a:pt x="1313" y="3718"/>
                  <a:pt x="1313" y="3718"/>
                </a:cubicBezTo>
                <a:cubicBezTo>
                  <a:pt x="1313" y="3243"/>
                  <a:pt x="1313" y="3243"/>
                  <a:pt x="1313" y="3243"/>
                </a:cubicBezTo>
                <a:cubicBezTo>
                  <a:pt x="770" y="3243"/>
                  <a:pt x="770" y="3243"/>
                  <a:pt x="770" y="3243"/>
                </a:cubicBezTo>
                <a:cubicBezTo>
                  <a:pt x="770" y="3718"/>
                  <a:pt x="770" y="3718"/>
                  <a:pt x="770" y="3718"/>
                </a:cubicBezTo>
                <a:close/>
                <a:moveTo>
                  <a:pt x="3867" y="3011"/>
                </a:moveTo>
                <a:cubicBezTo>
                  <a:pt x="4410" y="3011"/>
                  <a:pt x="4410" y="3011"/>
                  <a:pt x="4410" y="3011"/>
                </a:cubicBezTo>
                <a:cubicBezTo>
                  <a:pt x="4410" y="2536"/>
                  <a:pt x="4410" y="2536"/>
                  <a:pt x="4410" y="2536"/>
                </a:cubicBezTo>
                <a:cubicBezTo>
                  <a:pt x="3867" y="2536"/>
                  <a:pt x="3867" y="2536"/>
                  <a:pt x="3867" y="2536"/>
                </a:cubicBezTo>
                <a:cubicBezTo>
                  <a:pt x="3867" y="3011"/>
                  <a:pt x="3867" y="3011"/>
                  <a:pt x="3867" y="3011"/>
                </a:cubicBezTo>
                <a:close/>
                <a:moveTo>
                  <a:pt x="3093" y="3011"/>
                </a:moveTo>
                <a:cubicBezTo>
                  <a:pt x="3636" y="3011"/>
                  <a:pt x="3636" y="3011"/>
                  <a:pt x="3636" y="3011"/>
                </a:cubicBezTo>
                <a:cubicBezTo>
                  <a:pt x="3636" y="2536"/>
                  <a:pt x="3636" y="2536"/>
                  <a:pt x="3636" y="2536"/>
                </a:cubicBezTo>
                <a:cubicBezTo>
                  <a:pt x="3093" y="2536"/>
                  <a:pt x="3093" y="2536"/>
                  <a:pt x="3093" y="2536"/>
                </a:cubicBezTo>
                <a:cubicBezTo>
                  <a:pt x="3093" y="3011"/>
                  <a:pt x="3093" y="3011"/>
                  <a:pt x="3093" y="3011"/>
                </a:cubicBezTo>
                <a:close/>
                <a:moveTo>
                  <a:pt x="2319" y="3011"/>
                </a:moveTo>
                <a:cubicBezTo>
                  <a:pt x="2861" y="3011"/>
                  <a:pt x="2861" y="3011"/>
                  <a:pt x="2861" y="3011"/>
                </a:cubicBezTo>
                <a:cubicBezTo>
                  <a:pt x="2861" y="2536"/>
                  <a:pt x="2861" y="2536"/>
                  <a:pt x="2861" y="2536"/>
                </a:cubicBezTo>
                <a:cubicBezTo>
                  <a:pt x="2319" y="2536"/>
                  <a:pt x="2319" y="2536"/>
                  <a:pt x="2319" y="2536"/>
                </a:cubicBezTo>
                <a:cubicBezTo>
                  <a:pt x="2319" y="3011"/>
                  <a:pt x="2319" y="3011"/>
                  <a:pt x="2319" y="3011"/>
                </a:cubicBezTo>
                <a:close/>
                <a:moveTo>
                  <a:pt x="1544" y="3011"/>
                </a:moveTo>
                <a:cubicBezTo>
                  <a:pt x="2087" y="3011"/>
                  <a:pt x="2087" y="3011"/>
                  <a:pt x="2087" y="3011"/>
                </a:cubicBezTo>
                <a:cubicBezTo>
                  <a:pt x="2087" y="2536"/>
                  <a:pt x="2087" y="2536"/>
                  <a:pt x="2087" y="2536"/>
                </a:cubicBezTo>
                <a:cubicBezTo>
                  <a:pt x="1544" y="2536"/>
                  <a:pt x="1544" y="2536"/>
                  <a:pt x="1544" y="2536"/>
                </a:cubicBezTo>
                <a:cubicBezTo>
                  <a:pt x="1544" y="3011"/>
                  <a:pt x="1544" y="3011"/>
                  <a:pt x="1544" y="3011"/>
                </a:cubicBezTo>
                <a:close/>
                <a:moveTo>
                  <a:pt x="770" y="3011"/>
                </a:moveTo>
                <a:cubicBezTo>
                  <a:pt x="1313" y="3011"/>
                  <a:pt x="1313" y="3011"/>
                  <a:pt x="1313" y="3011"/>
                </a:cubicBezTo>
                <a:cubicBezTo>
                  <a:pt x="1313" y="2536"/>
                  <a:pt x="1313" y="2536"/>
                  <a:pt x="1313" y="2536"/>
                </a:cubicBezTo>
                <a:cubicBezTo>
                  <a:pt x="770" y="2536"/>
                  <a:pt x="770" y="2536"/>
                  <a:pt x="770" y="2536"/>
                </a:cubicBezTo>
                <a:cubicBezTo>
                  <a:pt x="770" y="3011"/>
                  <a:pt x="770" y="3011"/>
                  <a:pt x="770" y="3011"/>
                </a:cubicBezTo>
                <a:close/>
                <a:moveTo>
                  <a:pt x="770" y="2305"/>
                </a:moveTo>
                <a:cubicBezTo>
                  <a:pt x="4410" y="2305"/>
                  <a:pt x="4410" y="2305"/>
                  <a:pt x="4410" y="2305"/>
                </a:cubicBezTo>
                <a:cubicBezTo>
                  <a:pt x="4410" y="1830"/>
                  <a:pt x="4410" y="1830"/>
                  <a:pt x="4410" y="1830"/>
                </a:cubicBezTo>
                <a:cubicBezTo>
                  <a:pt x="770" y="1830"/>
                  <a:pt x="770" y="1830"/>
                  <a:pt x="770" y="1830"/>
                </a:cubicBezTo>
                <a:cubicBezTo>
                  <a:pt x="770" y="2305"/>
                  <a:pt x="770" y="2305"/>
                  <a:pt x="770" y="230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sp>
        <p:nvSpPr>
          <p:cNvPr id="78" name="Freeform 61">
            <a:extLst>
              <a:ext uri="{FF2B5EF4-FFF2-40B4-BE49-F238E27FC236}">
                <a16:creationId xmlns:a16="http://schemas.microsoft.com/office/drawing/2014/main" id="{4DFA3153-7475-3A45-8148-814011CF2835}"/>
              </a:ext>
            </a:extLst>
          </p:cNvPr>
          <p:cNvSpPr>
            <a:spLocks noChangeAspect="1" noEditPoints="1"/>
          </p:cNvSpPr>
          <p:nvPr/>
        </p:nvSpPr>
        <p:spPr bwMode="auto">
          <a:xfrm>
            <a:off x="6476439" y="3375227"/>
            <a:ext cx="309909" cy="221457"/>
          </a:xfrm>
          <a:custGeom>
            <a:avLst/>
            <a:gdLst>
              <a:gd name="T0" fmla="*/ 349 w 5199"/>
              <a:gd name="T1" fmla="*/ 3714 h 3714"/>
              <a:gd name="T2" fmla="*/ 0 w 5199"/>
              <a:gd name="T3" fmla="*/ 3203 h 3714"/>
              <a:gd name="T4" fmla="*/ 376 w 5199"/>
              <a:gd name="T5" fmla="*/ 349 h 3714"/>
              <a:gd name="T6" fmla="*/ 4474 w 5199"/>
              <a:gd name="T7" fmla="*/ 0 h 3714"/>
              <a:gd name="T8" fmla="*/ 4823 w 5199"/>
              <a:gd name="T9" fmla="*/ 3203 h 3714"/>
              <a:gd name="T10" fmla="*/ 5199 w 5199"/>
              <a:gd name="T11" fmla="*/ 3365 h 3714"/>
              <a:gd name="T12" fmla="*/ 166 w 5199"/>
              <a:gd name="T13" fmla="*/ 3369 h 3714"/>
              <a:gd name="T14" fmla="*/ 4850 w 5199"/>
              <a:gd name="T15" fmla="*/ 3548 h 3714"/>
              <a:gd name="T16" fmla="*/ 166 w 5199"/>
              <a:gd name="T17" fmla="*/ 3369 h 3714"/>
              <a:gd name="T18" fmla="*/ 4656 w 5199"/>
              <a:gd name="T19" fmla="*/ 3203 h 3714"/>
              <a:gd name="T20" fmla="*/ 4474 w 5199"/>
              <a:gd name="T21" fmla="*/ 166 h 3714"/>
              <a:gd name="T22" fmla="*/ 542 w 5199"/>
              <a:gd name="T23" fmla="*/ 349 h 3714"/>
              <a:gd name="T24" fmla="*/ 4497 w 5199"/>
              <a:gd name="T25" fmla="*/ 3020 h 3714"/>
              <a:gd name="T26" fmla="*/ 702 w 5199"/>
              <a:gd name="T27" fmla="*/ 326 h 3714"/>
              <a:gd name="T28" fmla="*/ 4497 w 5199"/>
              <a:gd name="T29" fmla="*/ 3020 h 3714"/>
              <a:gd name="T30" fmla="*/ 4330 w 5199"/>
              <a:gd name="T31" fmla="*/ 2853 h 3714"/>
              <a:gd name="T32" fmla="*/ 868 w 5199"/>
              <a:gd name="T33" fmla="*/ 492 h 3714"/>
              <a:gd name="T34" fmla="*/ 2583 w 5199"/>
              <a:gd name="T35" fmla="*/ 2469 h 3714"/>
              <a:gd name="T36" fmla="*/ 1339 w 5199"/>
              <a:gd name="T37" fmla="*/ 1225 h 3714"/>
              <a:gd name="T38" fmla="*/ 2796 w 5199"/>
              <a:gd name="T39" fmla="*/ 735 h 3714"/>
              <a:gd name="T40" fmla="*/ 2583 w 5199"/>
              <a:gd name="T41" fmla="*/ 1303 h 3714"/>
              <a:gd name="T42" fmla="*/ 1505 w 5199"/>
              <a:gd name="T43" fmla="*/ 2303 h 3714"/>
              <a:gd name="T44" fmla="*/ 2417 w 5199"/>
              <a:gd name="T45" fmla="*/ 1528 h 3714"/>
              <a:gd name="T46" fmla="*/ 1583 w 5199"/>
              <a:gd name="T47" fmla="*/ 1601 h 3714"/>
              <a:gd name="T48" fmla="*/ 1945 w 5199"/>
              <a:gd name="T49" fmla="*/ 1887 h 3714"/>
              <a:gd name="T50" fmla="*/ 1505 w 5199"/>
              <a:gd name="T51" fmla="*/ 1391 h 3714"/>
              <a:gd name="T52" fmla="*/ 3363 w 5199"/>
              <a:gd name="T53" fmla="*/ 2071 h 3714"/>
              <a:gd name="T54" fmla="*/ 2815 w 5199"/>
              <a:gd name="T55" fmla="*/ 1905 h 3714"/>
              <a:gd name="T56" fmla="*/ 3363 w 5199"/>
              <a:gd name="T57" fmla="*/ 2071 h 3714"/>
              <a:gd name="T58" fmla="*/ 2815 w 5199"/>
              <a:gd name="T59" fmla="*/ 1731 h 3714"/>
              <a:gd name="T60" fmla="*/ 3870 w 5199"/>
              <a:gd name="T61" fmla="*/ 1565 h 3714"/>
              <a:gd name="T62" fmla="*/ 3870 w 5199"/>
              <a:gd name="T63" fmla="*/ 1391 h 3714"/>
              <a:gd name="T64" fmla="*/ 2815 w 5199"/>
              <a:gd name="T65" fmla="*/ 1225 h 3714"/>
              <a:gd name="T66" fmla="*/ 3870 w 5199"/>
              <a:gd name="T67" fmla="*/ 1391 h 3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99" h="3714">
                <a:moveTo>
                  <a:pt x="4850" y="3714"/>
                </a:moveTo>
                <a:cubicBezTo>
                  <a:pt x="349" y="3714"/>
                  <a:pt x="349" y="3714"/>
                  <a:pt x="349" y="3714"/>
                </a:cubicBezTo>
                <a:cubicBezTo>
                  <a:pt x="156" y="3714"/>
                  <a:pt x="0" y="3557"/>
                  <a:pt x="0" y="3365"/>
                </a:cubicBezTo>
                <a:cubicBezTo>
                  <a:pt x="0" y="3203"/>
                  <a:pt x="0" y="3203"/>
                  <a:pt x="0" y="3203"/>
                </a:cubicBezTo>
                <a:cubicBezTo>
                  <a:pt x="376" y="3203"/>
                  <a:pt x="376" y="3203"/>
                  <a:pt x="376" y="3203"/>
                </a:cubicBezTo>
                <a:cubicBezTo>
                  <a:pt x="376" y="349"/>
                  <a:pt x="376" y="349"/>
                  <a:pt x="376" y="349"/>
                </a:cubicBezTo>
                <a:cubicBezTo>
                  <a:pt x="376" y="157"/>
                  <a:pt x="532" y="0"/>
                  <a:pt x="725" y="0"/>
                </a:cubicBezTo>
                <a:cubicBezTo>
                  <a:pt x="4474" y="0"/>
                  <a:pt x="4474" y="0"/>
                  <a:pt x="4474" y="0"/>
                </a:cubicBezTo>
                <a:cubicBezTo>
                  <a:pt x="4666" y="0"/>
                  <a:pt x="4823" y="157"/>
                  <a:pt x="4823" y="349"/>
                </a:cubicBezTo>
                <a:cubicBezTo>
                  <a:pt x="4823" y="3203"/>
                  <a:pt x="4823" y="3203"/>
                  <a:pt x="4823" y="3203"/>
                </a:cubicBezTo>
                <a:cubicBezTo>
                  <a:pt x="5199" y="3203"/>
                  <a:pt x="5199" y="3203"/>
                  <a:pt x="5199" y="3203"/>
                </a:cubicBezTo>
                <a:cubicBezTo>
                  <a:pt x="5199" y="3365"/>
                  <a:pt x="5199" y="3365"/>
                  <a:pt x="5199" y="3365"/>
                </a:cubicBezTo>
                <a:cubicBezTo>
                  <a:pt x="5199" y="3557"/>
                  <a:pt x="5042" y="3714"/>
                  <a:pt x="4850" y="3714"/>
                </a:cubicBezTo>
                <a:close/>
                <a:moveTo>
                  <a:pt x="166" y="3369"/>
                </a:moveTo>
                <a:cubicBezTo>
                  <a:pt x="168" y="3468"/>
                  <a:pt x="249" y="3548"/>
                  <a:pt x="349" y="3548"/>
                </a:cubicBezTo>
                <a:cubicBezTo>
                  <a:pt x="4850" y="3548"/>
                  <a:pt x="4850" y="3548"/>
                  <a:pt x="4850" y="3548"/>
                </a:cubicBezTo>
                <a:cubicBezTo>
                  <a:pt x="4950" y="3548"/>
                  <a:pt x="5031" y="3468"/>
                  <a:pt x="5033" y="3369"/>
                </a:cubicBezTo>
                <a:cubicBezTo>
                  <a:pt x="166" y="3369"/>
                  <a:pt x="166" y="3369"/>
                  <a:pt x="166" y="3369"/>
                </a:cubicBezTo>
                <a:close/>
                <a:moveTo>
                  <a:pt x="542" y="3203"/>
                </a:moveTo>
                <a:cubicBezTo>
                  <a:pt x="4656" y="3203"/>
                  <a:pt x="4656" y="3203"/>
                  <a:pt x="4656" y="3203"/>
                </a:cubicBezTo>
                <a:cubicBezTo>
                  <a:pt x="4656" y="349"/>
                  <a:pt x="4656" y="349"/>
                  <a:pt x="4656" y="349"/>
                </a:cubicBezTo>
                <a:cubicBezTo>
                  <a:pt x="4656" y="248"/>
                  <a:pt x="4575" y="166"/>
                  <a:pt x="4474" y="166"/>
                </a:cubicBezTo>
                <a:cubicBezTo>
                  <a:pt x="725" y="166"/>
                  <a:pt x="725" y="166"/>
                  <a:pt x="725" y="166"/>
                </a:cubicBezTo>
                <a:cubicBezTo>
                  <a:pt x="624" y="166"/>
                  <a:pt x="542" y="248"/>
                  <a:pt x="542" y="349"/>
                </a:cubicBezTo>
                <a:cubicBezTo>
                  <a:pt x="542" y="3203"/>
                  <a:pt x="542" y="3203"/>
                  <a:pt x="542" y="3203"/>
                </a:cubicBezTo>
                <a:close/>
                <a:moveTo>
                  <a:pt x="4497" y="3020"/>
                </a:moveTo>
                <a:cubicBezTo>
                  <a:pt x="702" y="3020"/>
                  <a:pt x="702" y="3020"/>
                  <a:pt x="702" y="3020"/>
                </a:cubicBezTo>
                <a:cubicBezTo>
                  <a:pt x="702" y="326"/>
                  <a:pt x="702" y="326"/>
                  <a:pt x="702" y="326"/>
                </a:cubicBezTo>
                <a:cubicBezTo>
                  <a:pt x="4497" y="326"/>
                  <a:pt x="4497" y="326"/>
                  <a:pt x="4497" y="326"/>
                </a:cubicBezTo>
                <a:cubicBezTo>
                  <a:pt x="4497" y="3020"/>
                  <a:pt x="4497" y="3020"/>
                  <a:pt x="4497" y="3020"/>
                </a:cubicBezTo>
                <a:close/>
                <a:moveTo>
                  <a:pt x="868" y="2853"/>
                </a:moveTo>
                <a:cubicBezTo>
                  <a:pt x="4330" y="2853"/>
                  <a:pt x="4330" y="2853"/>
                  <a:pt x="4330" y="2853"/>
                </a:cubicBezTo>
                <a:cubicBezTo>
                  <a:pt x="4330" y="492"/>
                  <a:pt x="4330" y="492"/>
                  <a:pt x="4330" y="492"/>
                </a:cubicBezTo>
                <a:cubicBezTo>
                  <a:pt x="868" y="492"/>
                  <a:pt x="868" y="492"/>
                  <a:pt x="868" y="492"/>
                </a:cubicBezTo>
                <a:cubicBezTo>
                  <a:pt x="868" y="2853"/>
                  <a:pt x="868" y="2853"/>
                  <a:pt x="868" y="2853"/>
                </a:cubicBezTo>
                <a:close/>
                <a:moveTo>
                  <a:pt x="2583" y="2469"/>
                </a:moveTo>
                <a:cubicBezTo>
                  <a:pt x="1339" y="2469"/>
                  <a:pt x="1339" y="2469"/>
                  <a:pt x="1339" y="2469"/>
                </a:cubicBezTo>
                <a:cubicBezTo>
                  <a:pt x="1339" y="1225"/>
                  <a:pt x="1339" y="1225"/>
                  <a:pt x="1339" y="1225"/>
                </a:cubicBezTo>
                <a:cubicBezTo>
                  <a:pt x="2434" y="1225"/>
                  <a:pt x="2434" y="1225"/>
                  <a:pt x="2434" y="1225"/>
                </a:cubicBezTo>
                <a:cubicBezTo>
                  <a:pt x="2796" y="735"/>
                  <a:pt x="2796" y="735"/>
                  <a:pt x="2796" y="735"/>
                </a:cubicBezTo>
                <a:cubicBezTo>
                  <a:pt x="2930" y="834"/>
                  <a:pt x="2930" y="834"/>
                  <a:pt x="2930" y="834"/>
                </a:cubicBezTo>
                <a:cubicBezTo>
                  <a:pt x="2583" y="1303"/>
                  <a:pt x="2583" y="1303"/>
                  <a:pt x="2583" y="1303"/>
                </a:cubicBezTo>
                <a:cubicBezTo>
                  <a:pt x="2583" y="2469"/>
                  <a:pt x="2583" y="2469"/>
                  <a:pt x="2583" y="2469"/>
                </a:cubicBezTo>
                <a:close/>
                <a:moveTo>
                  <a:pt x="1505" y="2303"/>
                </a:moveTo>
                <a:cubicBezTo>
                  <a:pt x="2417" y="2303"/>
                  <a:pt x="2417" y="2303"/>
                  <a:pt x="2417" y="2303"/>
                </a:cubicBezTo>
                <a:cubicBezTo>
                  <a:pt x="2417" y="1528"/>
                  <a:pt x="2417" y="1528"/>
                  <a:pt x="2417" y="1528"/>
                </a:cubicBezTo>
                <a:cubicBezTo>
                  <a:pt x="1929" y="2187"/>
                  <a:pt x="1929" y="2187"/>
                  <a:pt x="1929" y="2187"/>
                </a:cubicBezTo>
                <a:cubicBezTo>
                  <a:pt x="1583" y="1601"/>
                  <a:pt x="1583" y="1601"/>
                  <a:pt x="1583" y="1601"/>
                </a:cubicBezTo>
                <a:cubicBezTo>
                  <a:pt x="1726" y="1517"/>
                  <a:pt x="1726" y="1517"/>
                  <a:pt x="1726" y="1517"/>
                </a:cubicBezTo>
                <a:cubicBezTo>
                  <a:pt x="1945" y="1887"/>
                  <a:pt x="1945" y="1887"/>
                  <a:pt x="1945" y="1887"/>
                </a:cubicBezTo>
                <a:cubicBezTo>
                  <a:pt x="2311" y="1391"/>
                  <a:pt x="2311" y="1391"/>
                  <a:pt x="2311" y="1391"/>
                </a:cubicBezTo>
                <a:cubicBezTo>
                  <a:pt x="1505" y="1391"/>
                  <a:pt x="1505" y="1391"/>
                  <a:pt x="1505" y="1391"/>
                </a:cubicBezTo>
                <a:cubicBezTo>
                  <a:pt x="1505" y="2303"/>
                  <a:pt x="1505" y="2303"/>
                  <a:pt x="1505" y="2303"/>
                </a:cubicBezTo>
                <a:close/>
                <a:moveTo>
                  <a:pt x="3363" y="2071"/>
                </a:moveTo>
                <a:cubicBezTo>
                  <a:pt x="2815" y="2071"/>
                  <a:pt x="2815" y="2071"/>
                  <a:pt x="2815" y="2071"/>
                </a:cubicBezTo>
                <a:cubicBezTo>
                  <a:pt x="2815" y="1905"/>
                  <a:pt x="2815" y="1905"/>
                  <a:pt x="2815" y="1905"/>
                </a:cubicBezTo>
                <a:cubicBezTo>
                  <a:pt x="3363" y="1905"/>
                  <a:pt x="3363" y="1905"/>
                  <a:pt x="3363" y="1905"/>
                </a:cubicBezTo>
                <a:cubicBezTo>
                  <a:pt x="3363" y="2071"/>
                  <a:pt x="3363" y="2071"/>
                  <a:pt x="3363" y="2071"/>
                </a:cubicBezTo>
                <a:close/>
                <a:moveTo>
                  <a:pt x="3870" y="1731"/>
                </a:moveTo>
                <a:cubicBezTo>
                  <a:pt x="2815" y="1731"/>
                  <a:pt x="2815" y="1731"/>
                  <a:pt x="2815" y="1731"/>
                </a:cubicBezTo>
                <a:cubicBezTo>
                  <a:pt x="2815" y="1565"/>
                  <a:pt x="2815" y="1565"/>
                  <a:pt x="2815" y="1565"/>
                </a:cubicBezTo>
                <a:cubicBezTo>
                  <a:pt x="3870" y="1565"/>
                  <a:pt x="3870" y="1565"/>
                  <a:pt x="3870" y="1565"/>
                </a:cubicBezTo>
                <a:cubicBezTo>
                  <a:pt x="3870" y="1731"/>
                  <a:pt x="3870" y="1731"/>
                  <a:pt x="3870" y="1731"/>
                </a:cubicBezTo>
                <a:close/>
                <a:moveTo>
                  <a:pt x="3870" y="1391"/>
                </a:moveTo>
                <a:cubicBezTo>
                  <a:pt x="2815" y="1391"/>
                  <a:pt x="2815" y="1391"/>
                  <a:pt x="2815" y="1391"/>
                </a:cubicBezTo>
                <a:cubicBezTo>
                  <a:pt x="2815" y="1225"/>
                  <a:pt x="2815" y="1225"/>
                  <a:pt x="2815" y="1225"/>
                </a:cubicBezTo>
                <a:cubicBezTo>
                  <a:pt x="3870" y="1225"/>
                  <a:pt x="3870" y="1225"/>
                  <a:pt x="3870" y="1225"/>
                </a:cubicBezTo>
                <a:cubicBezTo>
                  <a:pt x="3870" y="1391"/>
                  <a:pt x="3870" y="1391"/>
                  <a:pt x="3870" y="139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777"/>
            <a:endParaRPr lang="en-US" sz="1400">
              <a:solidFill>
                <a:srgbClr val="000000"/>
              </a:solidFill>
              <a:latin typeface="Arial"/>
            </a:endParaRPr>
          </a:p>
        </p:txBody>
      </p:sp>
      <p:pic>
        <p:nvPicPr>
          <p:cNvPr id="80" name="Picture 79">
            <a:extLst>
              <a:ext uri="{FF2B5EF4-FFF2-40B4-BE49-F238E27FC236}">
                <a16:creationId xmlns:a16="http://schemas.microsoft.com/office/drawing/2014/main" id="{8B90CCD4-AC3B-1746-B709-9944DF3F5D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335" y="5389062"/>
            <a:ext cx="346390" cy="341369"/>
          </a:xfrm>
          <a:prstGeom prst="rect">
            <a:avLst/>
          </a:prstGeom>
        </p:spPr>
      </p:pic>
      <p:sp>
        <p:nvSpPr>
          <p:cNvPr id="2" name="Title 1">
            <a:extLst>
              <a:ext uri="{FF2B5EF4-FFF2-40B4-BE49-F238E27FC236}">
                <a16:creationId xmlns:a16="http://schemas.microsoft.com/office/drawing/2014/main" id="{4B3F7748-499B-2602-E569-A7D6A020310C}"/>
              </a:ext>
            </a:extLst>
          </p:cNvPr>
          <p:cNvSpPr txBox="1">
            <a:spLocks/>
          </p:cNvSpPr>
          <p:nvPr/>
        </p:nvSpPr>
        <p:spPr>
          <a:xfrm>
            <a:off x="1503100" y="273860"/>
            <a:ext cx="6409943" cy="712619"/>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a:lstStyle>
          <a:p>
            <a:pPr algn="ctr"/>
            <a:r>
              <a:rPr lang="en-US" sz="3900" dirty="0"/>
              <a:t>Aetna Vision Preferred</a:t>
            </a:r>
          </a:p>
        </p:txBody>
      </p:sp>
      <p:pic>
        <p:nvPicPr>
          <p:cNvPr id="4" name="Graphic 3">
            <a:extLst>
              <a:ext uri="{FF2B5EF4-FFF2-40B4-BE49-F238E27FC236}">
                <a16:creationId xmlns:a16="http://schemas.microsoft.com/office/drawing/2014/main" id="{D85038E5-8FE7-859F-BD0C-9098ACBD7377}"/>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61867" y="6050357"/>
            <a:ext cx="907879" cy="179581"/>
          </a:xfrm>
          <a:prstGeom prst="rect">
            <a:avLst/>
          </a:prstGeom>
        </p:spPr>
      </p:pic>
      <p:pic>
        <p:nvPicPr>
          <p:cNvPr id="1026" name="Picture 2" descr="Trinet | Vision Benefits Summaries">
            <a:extLst>
              <a:ext uri="{FF2B5EF4-FFF2-40B4-BE49-F238E27FC236}">
                <a16:creationId xmlns:a16="http://schemas.microsoft.com/office/drawing/2014/main" id="{D0661039-6478-8DF1-95CF-D5C9E4AC51B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1089" b="26996"/>
          <a:stretch/>
        </p:blipFill>
        <p:spPr bwMode="auto">
          <a:xfrm>
            <a:off x="525711" y="3973633"/>
            <a:ext cx="3009214" cy="100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87172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23F0-0349-48D0-AAA9-9E599CCF137F}"/>
              </a:ext>
            </a:extLst>
          </p:cNvPr>
          <p:cNvSpPr>
            <a:spLocks noGrp="1"/>
          </p:cNvSpPr>
          <p:nvPr>
            <p:ph type="title"/>
          </p:nvPr>
        </p:nvSpPr>
        <p:spPr>
          <a:xfrm>
            <a:off x="808471" y="206279"/>
            <a:ext cx="7543800" cy="991515"/>
          </a:xfrm>
        </p:spPr>
        <p:txBody>
          <a:bodyPr>
            <a:normAutofit/>
          </a:bodyPr>
          <a:lstStyle/>
          <a:p>
            <a:pPr algn="ctr"/>
            <a:r>
              <a:rPr lang="en-US" sz="3900" dirty="0"/>
              <a:t>Flexible Spending Accounts</a:t>
            </a:r>
          </a:p>
        </p:txBody>
      </p:sp>
      <p:graphicFrame>
        <p:nvGraphicFramePr>
          <p:cNvPr id="5" name="Table 4">
            <a:extLst>
              <a:ext uri="{FF2B5EF4-FFF2-40B4-BE49-F238E27FC236}">
                <a16:creationId xmlns:a16="http://schemas.microsoft.com/office/drawing/2014/main" id="{12C3620F-84C6-4E1B-8B41-604250F69F0A}"/>
              </a:ext>
            </a:extLst>
          </p:cNvPr>
          <p:cNvGraphicFramePr>
            <a:graphicFrameLocks noGrp="1"/>
          </p:cNvGraphicFramePr>
          <p:nvPr>
            <p:extLst>
              <p:ext uri="{D42A27DB-BD31-4B8C-83A1-F6EECF244321}">
                <p14:modId xmlns:p14="http://schemas.microsoft.com/office/powerpoint/2010/main" val="3858738651"/>
              </p:ext>
            </p:extLst>
          </p:nvPr>
        </p:nvGraphicFramePr>
        <p:xfrm>
          <a:off x="937489" y="1360339"/>
          <a:ext cx="7269021" cy="3148794"/>
        </p:xfrm>
        <a:graphic>
          <a:graphicData uri="http://schemas.openxmlformats.org/drawingml/2006/table">
            <a:tbl>
              <a:tblPr firstRow="1" bandRow="1">
                <a:tableStyleId>{5C22544A-7EE6-4342-B048-85BDC9FD1C3A}</a:tableStyleId>
              </a:tblPr>
              <a:tblGrid>
                <a:gridCol w="7269021">
                  <a:extLst>
                    <a:ext uri="{9D8B030D-6E8A-4147-A177-3AD203B41FA5}">
                      <a16:colId xmlns:a16="http://schemas.microsoft.com/office/drawing/2014/main" val="8229636"/>
                    </a:ext>
                  </a:extLst>
                </a:gridCol>
              </a:tblGrid>
              <a:tr h="418119">
                <a:tc>
                  <a:txBody>
                    <a:bodyPr/>
                    <a:lstStyle/>
                    <a:p>
                      <a:pPr algn="ctr"/>
                      <a:r>
                        <a:rPr lang="en-US" dirty="0"/>
                        <a:t>2025 Flexible Spending Account Maximums</a:t>
                      </a:r>
                    </a:p>
                  </a:txBody>
                  <a:tcPr anchor="ctr">
                    <a:solidFill>
                      <a:srgbClr val="006647"/>
                    </a:solidFill>
                  </a:tcPr>
                </a:tc>
                <a:extLst>
                  <a:ext uri="{0D108BD9-81ED-4DB2-BD59-A6C34878D82A}">
                    <a16:rowId xmlns:a16="http://schemas.microsoft.com/office/drawing/2014/main" val="3331890724"/>
                  </a:ext>
                </a:extLst>
              </a:tr>
              <a:tr h="418119">
                <a:tc>
                  <a:txBody>
                    <a:bodyPr/>
                    <a:lstStyle/>
                    <a:p>
                      <a:pPr algn="ctr"/>
                      <a:r>
                        <a:rPr lang="en-US" b="1" dirty="0"/>
                        <a:t>Medical Flexible Spending Account</a:t>
                      </a:r>
                    </a:p>
                  </a:txBody>
                  <a:tcPr anchor="ctr"/>
                </a:tc>
                <a:extLst>
                  <a:ext uri="{0D108BD9-81ED-4DB2-BD59-A6C34878D82A}">
                    <a16:rowId xmlns:a16="http://schemas.microsoft.com/office/drawing/2014/main" val="2436333217"/>
                  </a:ext>
                </a:extLst>
              </a:tr>
              <a:tr h="418119">
                <a:tc>
                  <a:txBody>
                    <a:bodyPr/>
                    <a:lstStyle/>
                    <a:p>
                      <a:pPr algn="ctr"/>
                      <a:r>
                        <a:rPr lang="en-US" dirty="0"/>
                        <a:t>$3,300</a:t>
                      </a:r>
                    </a:p>
                  </a:txBody>
                  <a:tcPr anchor="ctr"/>
                </a:tc>
                <a:extLst>
                  <a:ext uri="{0D108BD9-81ED-4DB2-BD59-A6C34878D82A}">
                    <a16:rowId xmlns:a16="http://schemas.microsoft.com/office/drawing/2014/main" val="8010101"/>
                  </a:ext>
                </a:extLst>
              </a:tr>
              <a:tr h="418119">
                <a:tc>
                  <a:txBody>
                    <a:bodyPr/>
                    <a:lstStyle/>
                    <a:p>
                      <a:pPr algn="ctr"/>
                      <a:r>
                        <a:rPr lang="en-US" b="1" dirty="0"/>
                        <a:t>Dependent Care Flexible Spending Account</a:t>
                      </a:r>
                    </a:p>
                  </a:txBody>
                  <a:tcPr anchor="ctr"/>
                </a:tc>
                <a:extLst>
                  <a:ext uri="{0D108BD9-81ED-4DB2-BD59-A6C34878D82A}">
                    <a16:rowId xmlns:a16="http://schemas.microsoft.com/office/drawing/2014/main" val="1999620649"/>
                  </a:ext>
                </a:extLst>
              </a:tr>
              <a:tr h="418119">
                <a:tc>
                  <a:txBody>
                    <a:bodyPr/>
                    <a:lstStyle/>
                    <a:p>
                      <a:pPr algn="ctr"/>
                      <a:r>
                        <a:rPr lang="en-US" dirty="0"/>
                        <a:t>$5,000 Individual</a:t>
                      </a:r>
                    </a:p>
                    <a:p>
                      <a:pPr algn="ctr"/>
                      <a:r>
                        <a:rPr lang="en-US" dirty="0"/>
                        <a:t>$2,500 if married and filing separate tax returns</a:t>
                      </a:r>
                    </a:p>
                  </a:txBody>
                  <a:tcPr anchor="ctr"/>
                </a:tc>
                <a:extLst>
                  <a:ext uri="{0D108BD9-81ED-4DB2-BD59-A6C34878D82A}">
                    <a16:rowId xmlns:a16="http://schemas.microsoft.com/office/drawing/2014/main" val="4125925178"/>
                  </a:ext>
                </a:extLst>
              </a:tr>
              <a:tr h="418119">
                <a:tc>
                  <a:txBody>
                    <a:bodyPr/>
                    <a:lstStyle/>
                    <a:p>
                      <a:pPr algn="ctr"/>
                      <a:r>
                        <a:rPr lang="en-US" b="1" dirty="0"/>
                        <a:t>Parking &amp; Commuter Transit</a:t>
                      </a:r>
                    </a:p>
                  </a:txBody>
                  <a:tcPr anchor="ctr"/>
                </a:tc>
                <a:extLst>
                  <a:ext uri="{0D108BD9-81ED-4DB2-BD59-A6C34878D82A}">
                    <a16:rowId xmlns:a16="http://schemas.microsoft.com/office/drawing/2014/main" val="2137176581"/>
                  </a:ext>
                </a:extLst>
              </a:tr>
              <a:tr h="418119">
                <a:tc>
                  <a:txBody>
                    <a:bodyPr/>
                    <a:lstStyle/>
                    <a:p>
                      <a:pPr algn="ctr"/>
                      <a:r>
                        <a:rPr lang="en-US" dirty="0"/>
                        <a:t>$325/month</a:t>
                      </a:r>
                    </a:p>
                  </a:txBody>
                  <a:tcPr anchor="ctr"/>
                </a:tc>
                <a:extLst>
                  <a:ext uri="{0D108BD9-81ED-4DB2-BD59-A6C34878D82A}">
                    <a16:rowId xmlns:a16="http://schemas.microsoft.com/office/drawing/2014/main" val="1024781168"/>
                  </a:ext>
                </a:extLst>
              </a:tr>
            </a:tbl>
          </a:graphicData>
        </a:graphic>
      </p:graphicFrame>
      <p:sp>
        <p:nvSpPr>
          <p:cNvPr id="9" name="TextBox 8">
            <a:extLst>
              <a:ext uri="{FF2B5EF4-FFF2-40B4-BE49-F238E27FC236}">
                <a16:creationId xmlns:a16="http://schemas.microsoft.com/office/drawing/2014/main" id="{EB9DD0DA-4D1C-425B-8ED2-BB9F03AC8D16}"/>
              </a:ext>
            </a:extLst>
          </p:cNvPr>
          <p:cNvSpPr txBox="1"/>
          <p:nvPr/>
        </p:nvSpPr>
        <p:spPr>
          <a:xfrm>
            <a:off x="836267" y="4671678"/>
            <a:ext cx="7471463" cy="1600438"/>
          </a:xfrm>
          <a:prstGeom prst="rect">
            <a:avLst/>
          </a:prstGeom>
          <a:noFill/>
        </p:spPr>
        <p:txBody>
          <a:bodyPr wrap="square" rtlCol="0">
            <a:spAutoFit/>
          </a:bodyPr>
          <a:lstStyle/>
          <a:p>
            <a:pPr algn="ctr"/>
            <a:r>
              <a:rPr lang="en-US" sz="1600" i="1" dirty="0"/>
              <a:t>Sentinel Benefits will continue to administer all FSA accounts for the 2025-2026 Plan year. Flexible Spending Account are on Calendar year basis. So, your current plan will run from 1/1/2025 – 12/31/2025. Enrollment for 1/1/2026 – 12/31/2026 will occur at the end of this year.</a:t>
            </a:r>
          </a:p>
          <a:p>
            <a:pPr algn="ctr"/>
            <a:endParaRPr lang="en-US" sz="1600" i="1" dirty="0"/>
          </a:p>
          <a:p>
            <a:pPr algn="ctr"/>
            <a:endParaRPr lang="en-US" dirty="0"/>
          </a:p>
        </p:txBody>
      </p:sp>
      <p:pic>
        <p:nvPicPr>
          <p:cNvPr id="4" name="Picture 3">
            <a:extLst>
              <a:ext uri="{FF2B5EF4-FFF2-40B4-BE49-F238E27FC236}">
                <a16:creationId xmlns:a16="http://schemas.microsoft.com/office/drawing/2014/main" id="{EE9E3748-0A45-45F0-A31E-A460F64C6D6A}"/>
              </a:ext>
            </a:extLst>
          </p:cNvPr>
          <p:cNvPicPr>
            <a:picLocks noChangeAspect="1"/>
          </p:cNvPicPr>
          <p:nvPr/>
        </p:nvPicPr>
        <p:blipFill>
          <a:blip r:embed="rId3"/>
          <a:stretch>
            <a:fillRect/>
          </a:stretch>
        </p:blipFill>
        <p:spPr>
          <a:xfrm>
            <a:off x="7356680" y="5809129"/>
            <a:ext cx="1494786" cy="462987"/>
          </a:xfrm>
          <a:prstGeom prst="rect">
            <a:avLst/>
          </a:prstGeom>
        </p:spPr>
      </p:pic>
    </p:spTree>
    <p:extLst>
      <p:ext uri="{BB962C8B-B14F-4D97-AF65-F5344CB8AC3E}">
        <p14:creationId xmlns:p14="http://schemas.microsoft.com/office/powerpoint/2010/main" val="278213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23F0-0349-48D0-AAA9-9E599CCF137F}"/>
              </a:ext>
            </a:extLst>
          </p:cNvPr>
          <p:cNvSpPr>
            <a:spLocks noGrp="1"/>
          </p:cNvSpPr>
          <p:nvPr>
            <p:ph type="title"/>
          </p:nvPr>
        </p:nvSpPr>
        <p:spPr>
          <a:xfrm>
            <a:off x="687925" y="350614"/>
            <a:ext cx="7768147" cy="694908"/>
          </a:xfrm>
        </p:spPr>
        <p:txBody>
          <a:bodyPr>
            <a:normAutofit/>
          </a:bodyPr>
          <a:lstStyle/>
          <a:p>
            <a:pPr algn="ctr"/>
            <a:r>
              <a:rPr lang="en-US" sz="3900" dirty="0"/>
              <a:t>Savings and Spending Accounts</a:t>
            </a:r>
          </a:p>
        </p:txBody>
      </p:sp>
      <p:graphicFrame>
        <p:nvGraphicFramePr>
          <p:cNvPr id="5" name="Table 2">
            <a:extLst>
              <a:ext uri="{FF2B5EF4-FFF2-40B4-BE49-F238E27FC236}">
                <a16:creationId xmlns:a16="http://schemas.microsoft.com/office/drawing/2014/main" id="{E873F761-8E73-4A15-AEFC-4C7467E9DE91}"/>
              </a:ext>
            </a:extLst>
          </p:cNvPr>
          <p:cNvGraphicFramePr>
            <a:graphicFrameLocks noGrp="1"/>
          </p:cNvGraphicFramePr>
          <p:nvPr>
            <p:extLst>
              <p:ext uri="{D42A27DB-BD31-4B8C-83A1-F6EECF244321}">
                <p14:modId xmlns:p14="http://schemas.microsoft.com/office/powerpoint/2010/main" val="1566707024"/>
              </p:ext>
            </p:extLst>
          </p:nvPr>
        </p:nvGraphicFramePr>
        <p:xfrm>
          <a:off x="602582" y="1192744"/>
          <a:ext cx="7938835" cy="4447857"/>
        </p:xfrm>
        <a:graphic>
          <a:graphicData uri="http://schemas.openxmlformats.org/drawingml/2006/table">
            <a:tbl>
              <a:tblPr firstRow="1" bandRow="1"/>
              <a:tblGrid>
                <a:gridCol w="1670594">
                  <a:extLst>
                    <a:ext uri="{9D8B030D-6E8A-4147-A177-3AD203B41FA5}">
                      <a16:colId xmlns:a16="http://schemas.microsoft.com/office/drawing/2014/main" val="140781231"/>
                    </a:ext>
                  </a:extLst>
                </a:gridCol>
                <a:gridCol w="1540415">
                  <a:extLst>
                    <a:ext uri="{9D8B030D-6E8A-4147-A177-3AD203B41FA5}">
                      <a16:colId xmlns:a16="http://schemas.microsoft.com/office/drawing/2014/main" val="1885662674"/>
                    </a:ext>
                  </a:extLst>
                </a:gridCol>
                <a:gridCol w="1575942">
                  <a:extLst>
                    <a:ext uri="{9D8B030D-6E8A-4147-A177-3AD203B41FA5}">
                      <a16:colId xmlns:a16="http://schemas.microsoft.com/office/drawing/2014/main" val="4113347391"/>
                    </a:ext>
                  </a:extLst>
                </a:gridCol>
                <a:gridCol w="1575942">
                  <a:extLst>
                    <a:ext uri="{9D8B030D-6E8A-4147-A177-3AD203B41FA5}">
                      <a16:colId xmlns:a16="http://schemas.microsoft.com/office/drawing/2014/main" val="1537409779"/>
                    </a:ext>
                  </a:extLst>
                </a:gridCol>
                <a:gridCol w="1575942">
                  <a:extLst>
                    <a:ext uri="{9D8B030D-6E8A-4147-A177-3AD203B41FA5}">
                      <a16:colId xmlns:a16="http://schemas.microsoft.com/office/drawing/2014/main" val="337967817"/>
                    </a:ext>
                  </a:extLst>
                </a:gridCol>
              </a:tblGrid>
              <a:tr h="505757">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indent="0">
                        <a:lnSpc>
                          <a:spcPct val="80000"/>
                        </a:lnSpc>
                      </a:pPr>
                      <a:r>
                        <a:rPr lang="en-US" sz="1400" spc="0" baseline="0">
                          <a:solidFill>
                            <a:srgbClr val="006647"/>
                          </a:solidFill>
                          <a:latin typeface="+mj-lt"/>
                        </a:rPr>
                        <a:t>ACCOUNTS</a:t>
                      </a:r>
                      <a:r>
                        <a:rPr lang="en-US" sz="1400" spc="0" baseline="0">
                          <a:solidFill>
                            <a:schemeClr val="accent2"/>
                          </a:solidFill>
                          <a:latin typeface="+mj-lt"/>
                        </a:rPr>
                        <a:t> </a:t>
                      </a:r>
                    </a:p>
                    <a:p>
                      <a:pPr marL="0" indent="0">
                        <a:lnSpc>
                          <a:spcPct val="80000"/>
                        </a:lnSpc>
                      </a:pPr>
                      <a:r>
                        <a:rPr lang="en-US" sz="1400" spc="0" baseline="0">
                          <a:solidFill>
                            <a:srgbClr val="006647"/>
                          </a:solidFill>
                          <a:latin typeface="+mj-lt"/>
                        </a:rPr>
                        <a:t>AT A GLANCE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rgbClr val="BABAB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lnSpc>
                          <a:spcPct val="100000"/>
                        </a:lnSpc>
                      </a:pPr>
                      <a:r>
                        <a:rPr lang="en-US" sz="1050" b="1" spc="0">
                          <a:latin typeface="+mj-lt"/>
                        </a:rPr>
                        <a:t>HEALTH SAVINGS ACCOUNT (HSA)</a:t>
                      </a:r>
                    </a:p>
                  </a:txBody>
                  <a:tcPr anchor="ctr">
                    <a:lnL w="19050" cap="flat" cmpd="sng" algn="ctr">
                      <a:noFill/>
                      <a:prstDash val="solid"/>
                      <a:round/>
                      <a:headEnd type="none" w="med" len="med"/>
                      <a:tailEnd type="none" w="med" len="med"/>
                    </a:lnL>
                    <a:lnR w="12700" cap="flat" cmpd="sng" algn="ctr">
                      <a:solidFill>
                        <a:srgbClr val="046A38">
                          <a:lumMod val="75000"/>
                        </a:srgbClr>
                      </a:solidFill>
                      <a:prstDash val="solid"/>
                      <a:round/>
                      <a:headEnd type="none" w="med" len="med"/>
                      <a:tailEnd type="none" w="med" len="med"/>
                    </a:lnR>
                    <a:lnT w="19050" cap="flat" cmpd="sng" algn="ctr">
                      <a:noFill/>
                      <a:prstDash val="solid"/>
                      <a:round/>
                      <a:headEnd type="none" w="med" len="med"/>
                      <a:tailEnd type="none" w="med" len="med"/>
                    </a:lnT>
                    <a:lnB w="9525" cap="flat" cmpd="sng" algn="ctr">
                      <a:solidFill>
                        <a:srgbClr val="BABABA"/>
                      </a:solidFill>
                      <a:prstDash val="solid"/>
                      <a:round/>
                      <a:headEnd type="none" w="med" len="med"/>
                      <a:tailEnd type="none" w="med" len="med"/>
                    </a:lnB>
                    <a:lnTlToBr w="12700" cmpd="sng">
                      <a:noFill/>
                      <a:prstDash val="solid"/>
                    </a:lnTlToBr>
                    <a:lnBlToTr w="12700" cmpd="sng">
                      <a:noFill/>
                      <a:prstDash val="solid"/>
                    </a:lnBlToTr>
                    <a:solidFill>
                      <a:srgbClr val="01351B"/>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indent="0" algn="ctr">
                        <a:lnSpc>
                          <a:spcPct val="100000"/>
                        </a:lnSpc>
                      </a:pPr>
                      <a:r>
                        <a:rPr lang="en-US" sz="1050" b="1" spc="0">
                          <a:latin typeface="+mj-lt"/>
                        </a:rPr>
                        <a:t>HEALTH FLEXIBLE SPENDING ACCOUNT (FSA)</a:t>
                      </a:r>
                      <a:endParaRPr lang="en-US" sz="1050" b="1" spc="0" baseline="0">
                        <a:solidFill>
                          <a:schemeClr val="bg1"/>
                        </a:solidFill>
                        <a:latin typeface="+mj-lt"/>
                      </a:endParaRPr>
                    </a:p>
                  </a:txBody>
                  <a:tcPr anchor="ctr">
                    <a:lnL w="12700" cap="flat" cmpd="sng" algn="ctr">
                      <a:solidFill>
                        <a:srgbClr val="046A38">
                          <a:lumMod val="75000"/>
                        </a:srgbClr>
                      </a:solidFill>
                      <a:prstDash val="solid"/>
                      <a:round/>
                      <a:headEnd type="none" w="med" len="med"/>
                      <a:tailEnd type="none" w="med" len="med"/>
                    </a:lnL>
                    <a:lnR w="12700" cap="flat" cmpd="sng" algn="ctr">
                      <a:solidFill>
                        <a:srgbClr val="84BD00"/>
                      </a:solidFill>
                      <a:prstDash val="solid"/>
                      <a:round/>
                      <a:headEnd type="none" w="med" len="med"/>
                      <a:tailEnd type="none" w="med" len="med"/>
                    </a:lnR>
                    <a:lnT w="19050" cap="flat" cmpd="sng" algn="ctr">
                      <a:noFill/>
                      <a:prstDash val="solid"/>
                      <a:round/>
                      <a:headEnd type="none" w="med" len="med"/>
                      <a:tailEnd type="none" w="med" len="med"/>
                    </a:lnT>
                    <a:lnB w="9525" cap="flat" cmpd="sng" algn="ctr">
                      <a:solidFill>
                        <a:srgbClr val="BABABA"/>
                      </a:solidFill>
                      <a:prstDash val="solid"/>
                      <a:round/>
                      <a:headEnd type="none" w="med" len="med"/>
                      <a:tailEnd type="none" w="med" len="med"/>
                    </a:lnB>
                    <a:lnTlToBr w="12700" cmpd="sng">
                      <a:noFill/>
                      <a:prstDash val="solid"/>
                    </a:lnTlToBr>
                    <a:lnBlToTr w="12700" cmpd="sng">
                      <a:noFill/>
                      <a:prstDash val="solid"/>
                    </a:lnBlToTr>
                    <a:solidFill>
                      <a:srgbClr val="84BD00"/>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lnSpc>
                          <a:spcPct val="100000"/>
                        </a:lnSpc>
                      </a:pPr>
                      <a:r>
                        <a:rPr lang="en-US" sz="1050" b="1" spc="0">
                          <a:latin typeface="+mj-lt"/>
                        </a:rPr>
                        <a:t>DEPENDENT CARE FSA</a:t>
                      </a:r>
                    </a:p>
                  </a:txBody>
                  <a:tcPr anchor="ctr">
                    <a:lnL w="12700" cap="flat" cmpd="sng" algn="ctr">
                      <a:solidFill>
                        <a:srgbClr val="84BD00"/>
                      </a:solidFill>
                      <a:prstDash val="solid"/>
                      <a:round/>
                      <a:headEnd type="none" w="med" len="med"/>
                      <a:tailEnd type="none" w="med" len="med"/>
                    </a:lnL>
                    <a:lnR w="12700" cap="flat" cmpd="sng" algn="ctr">
                      <a:solidFill>
                        <a:srgbClr val="000F2E"/>
                      </a:solidFill>
                      <a:prstDash val="solid"/>
                      <a:round/>
                      <a:headEnd type="none" w="med" len="med"/>
                      <a:tailEnd type="none" w="med" len="med"/>
                    </a:lnR>
                    <a:lnT w="19050" cap="flat" cmpd="sng" algn="ctr">
                      <a:noFill/>
                      <a:prstDash val="solid"/>
                      <a:round/>
                      <a:headEnd type="none" w="med" len="med"/>
                      <a:tailEnd type="none" w="med" len="med"/>
                    </a:lnT>
                    <a:lnB w="9525" cap="flat" cmpd="sng" algn="ctr">
                      <a:solidFill>
                        <a:srgbClr val="BABABA"/>
                      </a:solidFill>
                      <a:prstDash val="solid"/>
                      <a:round/>
                      <a:headEnd type="none" w="med" len="med"/>
                      <a:tailEnd type="none" w="med" len="med"/>
                    </a:lnB>
                    <a:lnTlToBr w="12700" cmpd="sng">
                      <a:noFill/>
                      <a:prstDash val="solid"/>
                    </a:lnTlToBr>
                    <a:lnBlToTr w="12700" cmpd="sng">
                      <a:noFill/>
                      <a:prstDash val="solid"/>
                    </a:lnBlToTr>
                    <a:solidFill>
                      <a:srgbClr val="000F2E"/>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lnSpc>
                          <a:spcPct val="100000"/>
                        </a:lnSpc>
                      </a:pPr>
                      <a:r>
                        <a:rPr lang="en-US" sz="1050" b="1" spc="0">
                          <a:solidFill>
                            <a:schemeClr val="bg1"/>
                          </a:solidFill>
                          <a:latin typeface="+mj-lt"/>
                        </a:rPr>
                        <a:t>TRANSIT AND PARKING</a:t>
                      </a:r>
                    </a:p>
                  </a:txBody>
                  <a:tcPr anchor="ctr">
                    <a:lnL w="12700" cap="flat" cmpd="sng" algn="ctr">
                      <a:solidFill>
                        <a:srgbClr val="000F2E"/>
                      </a:solidFill>
                      <a:prstDash val="solid"/>
                      <a:round/>
                      <a:headEnd type="none" w="med" len="med"/>
                      <a:tailEnd type="none" w="med" len="med"/>
                    </a:lnL>
                    <a:lnR w="12700" cap="flat" cmpd="sng" algn="ctr">
                      <a:solidFill>
                        <a:srgbClr val="046A38">
                          <a:lumMod val="75000"/>
                        </a:srgbClr>
                      </a:solidFill>
                      <a:prstDash val="solid"/>
                      <a:round/>
                      <a:headEnd type="none" w="med" len="med"/>
                      <a:tailEnd type="none" w="med" len="med"/>
                    </a:lnR>
                    <a:lnT w="19050" cap="flat" cmpd="sng" algn="ctr">
                      <a:noFill/>
                      <a:prstDash val="solid"/>
                      <a:round/>
                      <a:headEnd type="none" w="med" len="med"/>
                      <a:tailEnd type="none" w="med" len="med"/>
                    </a:lnT>
                    <a:lnB w="9525" cap="flat" cmpd="sng" algn="ctr">
                      <a:solidFill>
                        <a:srgbClr val="BABABA"/>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227666836"/>
                  </a:ext>
                </a:extLst>
              </a:tr>
              <a:tr h="67434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a:lnSpc>
                          <a:spcPct val="80000"/>
                        </a:lnSpc>
                      </a:pPr>
                      <a:r>
                        <a:rPr lang="en-US" sz="1050" b="1" i="0">
                          <a:latin typeface="+mj-lt"/>
                        </a:rPr>
                        <a:t>Description</a:t>
                      </a:r>
                      <a:endParaRPr lang="en-US" sz="1050" i="0">
                        <a:latin typeface="+mj-lt"/>
                      </a:endParaRPr>
                    </a:p>
                  </a:txBody>
                  <a:tcPr anchor="ctr">
                    <a:lnL w="12700" cap="flat" cmpd="sng" algn="ctr">
                      <a:solidFill>
                        <a:srgbClr val="BABABA"/>
                      </a:solidFill>
                      <a:prstDash val="solid"/>
                    </a:lnL>
                    <a:lnR>
                      <a:noFill/>
                    </a:lnR>
                    <a:lnT w="9525" cap="flat" cmpd="sng" algn="ctr">
                      <a:solidFill>
                        <a:srgbClr val="BABABA"/>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ctr">
                        <a:lnSpc>
                          <a:spcPts val="900"/>
                        </a:lnSpc>
                      </a:pPr>
                      <a:r>
                        <a:rPr lang="en-US" sz="1050" b="0" i="0" dirty="0">
                          <a:latin typeface="+mj-lt"/>
                          <a:cs typeface="Calibri"/>
                        </a:rPr>
                        <a:t>Tax-advantaged savings account (the employer and employee can both contribute funds).</a:t>
                      </a:r>
                    </a:p>
                  </a:txBody>
                  <a:tcPr anchor="ctr">
                    <a:lnL>
                      <a:noFill/>
                    </a:lnL>
                    <a:lnR w="12700" cap="flat" cmpd="sng" algn="ctr">
                      <a:solidFill>
                        <a:srgbClr val="046A38">
                          <a:lumMod val="75000"/>
                        </a:srgbClr>
                      </a:solidFill>
                      <a:prstDash val="solid"/>
                      <a:round/>
                      <a:headEnd type="none" w="med" len="med"/>
                      <a:tailEnd type="none" w="med" len="med"/>
                    </a:lnR>
                    <a:lnT w="9525" cap="flat" cmpd="sng" algn="ctr">
                      <a:solidFill>
                        <a:srgbClr val="BABABA"/>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1351B">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ctr">
                        <a:lnSpc>
                          <a:spcPts val="900"/>
                        </a:lnSpc>
                      </a:pPr>
                      <a:r>
                        <a:rPr lang="en-US" sz="1050" b="0" i="0" dirty="0">
                          <a:latin typeface="+mj-lt"/>
                          <a:cs typeface="Calibri"/>
                        </a:rPr>
                        <a:t>Tax-advantaged spending account (at Allied Beverage), only employees can contribute funds.</a:t>
                      </a:r>
                    </a:p>
                  </a:txBody>
                  <a:tcPr anchor="ctr">
                    <a:lnL w="12700" cap="flat" cmpd="sng" algn="ctr">
                      <a:solidFill>
                        <a:srgbClr val="046A38">
                          <a:lumMod val="75000"/>
                        </a:srgbClr>
                      </a:solidFill>
                      <a:prstDash val="solid"/>
                      <a:round/>
                      <a:headEnd type="none" w="med" len="med"/>
                      <a:tailEnd type="none" w="med" len="med"/>
                    </a:lnL>
                    <a:lnR w="12700" cap="flat" cmpd="sng" algn="ctr">
                      <a:solidFill>
                        <a:srgbClr val="84BD00"/>
                      </a:solidFill>
                      <a:prstDash val="solid"/>
                      <a:round/>
                      <a:headEnd type="none" w="med" len="med"/>
                      <a:tailEnd type="none" w="med" len="med"/>
                    </a:lnR>
                    <a:lnT w="9525" cap="flat" cmpd="sng" algn="ctr">
                      <a:solidFill>
                        <a:srgbClr val="BABABA"/>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4BD00">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ts val="900"/>
                        </a:lnSpc>
                      </a:pPr>
                      <a:r>
                        <a:rPr lang="en-US" sz="1050" b="0" i="0" dirty="0">
                          <a:latin typeface="+mj-lt"/>
                          <a:cs typeface="Calibri"/>
                        </a:rPr>
                        <a:t>Tax advantaged spending account let’s employees use tax exempt funds to pay for childcare expenses they incur while at work.</a:t>
                      </a:r>
                    </a:p>
                  </a:txBody>
                  <a:tcPr anchor="ctr">
                    <a:lnL w="12700" cap="flat" cmpd="sng" algn="ctr">
                      <a:solidFill>
                        <a:srgbClr val="84BD00"/>
                      </a:solidFill>
                      <a:prstDash val="solid"/>
                      <a:round/>
                      <a:headEnd type="none" w="med" len="med"/>
                      <a:tailEnd type="none" w="med" len="med"/>
                    </a:lnL>
                    <a:lnR w="12700" cap="flat" cmpd="sng" algn="ctr">
                      <a:solidFill>
                        <a:srgbClr val="000F2E"/>
                      </a:solidFill>
                      <a:prstDash val="solid"/>
                      <a:round/>
                      <a:headEnd type="none" w="med" len="med"/>
                      <a:tailEnd type="none" w="med" len="med"/>
                    </a:lnR>
                    <a:lnT w="9525" cap="flat" cmpd="sng" algn="ctr">
                      <a:solidFill>
                        <a:srgbClr val="BABABA"/>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F2E">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ts val="900"/>
                        </a:lnSpc>
                      </a:pPr>
                      <a:r>
                        <a:rPr lang="en-US" sz="1050" b="0" i="0" dirty="0">
                          <a:latin typeface="+mj-lt"/>
                          <a:cs typeface="Calibri"/>
                        </a:rPr>
                        <a:t>Tax advantaged spending account used to pay for parking as part of your daily commute to work.</a:t>
                      </a:r>
                    </a:p>
                  </a:txBody>
                  <a:tcPr anchor="ctr">
                    <a:lnL w="12700" cap="flat" cmpd="sng" algn="ctr">
                      <a:solidFill>
                        <a:srgbClr val="000F2E"/>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solidFill>
                        <a:srgbClr val="BABABA"/>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2060">
                        <a:alpha val="10196"/>
                      </a:srgbClr>
                    </a:solidFill>
                  </a:tcPr>
                </a:tc>
                <a:extLst>
                  <a:ext uri="{0D108BD9-81ED-4DB2-BD59-A6C34878D82A}">
                    <a16:rowId xmlns:a16="http://schemas.microsoft.com/office/drawing/2014/main" val="2924304370"/>
                  </a:ext>
                </a:extLst>
              </a:tr>
              <a:tr h="23883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lnSpc>
                          <a:spcPct val="80000"/>
                        </a:lnSpc>
                      </a:pPr>
                      <a:r>
                        <a:rPr lang="en-US" sz="1050" b="1" i="0">
                          <a:latin typeface="+mj-lt"/>
                        </a:rPr>
                        <a:t>Pre-tax dollars?</a:t>
                      </a:r>
                    </a:p>
                  </a:txBody>
                  <a:tcPr anchor="ctr">
                    <a:lnL w="12700" cap="flat" cmpd="sng" algn="ctr">
                      <a:solidFill>
                        <a:srgbClr val="BABABA"/>
                      </a:solidFill>
                      <a:prstDash val="soli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ts val="900"/>
                        </a:lnSpc>
                      </a:pPr>
                      <a:r>
                        <a:rPr lang="en-US" sz="1050" b="0" i="0">
                          <a:latin typeface="+mj-lt"/>
                          <a:cs typeface="Calibri"/>
                        </a:rPr>
                        <a:t>Yes</a:t>
                      </a:r>
                    </a:p>
                  </a:txBody>
                  <a:tcPr anchor="ctr">
                    <a:lnL>
                      <a:noFill/>
                    </a:lnL>
                    <a:lnR w="12700" cap="flat" cmpd="sng" algn="ctr">
                      <a:solidFill>
                        <a:srgbClr val="046A38">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1351B">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ts val="900"/>
                        </a:lnSpc>
                      </a:pPr>
                      <a:r>
                        <a:rPr lang="en-US" sz="1050" b="0" i="0">
                          <a:latin typeface="+mj-lt"/>
                          <a:cs typeface="Calibri"/>
                        </a:rPr>
                        <a:t>Yes</a:t>
                      </a:r>
                    </a:p>
                  </a:txBody>
                  <a:tcPr anchor="ctr">
                    <a:lnL w="12700" cap="flat" cmpd="sng" algn="ctr">
                      <a:solidFill>
                        <a:srgbClr val="046A38">
                          <a:lumMod val="75000"/>
                        </a:srgbClr>
                      </a:solidFill>
                      <a:prstDash val="solid"/>
                      <a:round/>
                      <a:headEnd type="none" w="med" len="med"/>
                      <a:tailEnd type="none" w="med" len="med"/>
                    </a:lnL>
                    <a:lnR w="12700" cap="flat" cmpd="sng" algn="ctr">
                      <a:solidFill>
                        <a:srgbClr val="84BD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4BD00">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ts val="900"/>
                        </a:lnSpc>
                      </a:pPr>
                      <a:r>
                        <a:rPr lang="en-US" sz="1050" b="0" i="0">
                          <a:latin typeface="+mj-lt"/>
                          <a:cs typeface="Calibri"/>
                        </a:rPr>
                        <a:t>Yes</a:t>
                      </a:r>
                    </a:p>
                  </a:txBody>
                  <a:tcPr anchor="ctr">
                    <a:lnL w="12700" cap="flat" cmpd="sng" algn="ctr">
                      <a:solidFill>
                        <a:srgbClr val="84BD00"/>
                      </a:solidFill>
                      <a:prstDash val="solid"/>
                      <a:round/>
                      <a:headEnd type="none" w="med" len="med"/>
                      <a:tailEnd type="none" w="med" len="med"/>
                    </a:lnL>
                    <a:lnR w="12700" cap="flat" cmpd="sng" algn="ctr">
                      <a:solidFill>
                        <a:srgbClr val="000F2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F2E">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ts val="900"/>
                        </a:lnSpc>
                      </a:pPr>
                      <a:r>
                        <a:rPr lang="en-US" sz="1050" b="0" i="0">
                          <a:latin typeface="+mj-lt"/>
                          <a:cs typeface="Calibri"/>
                        </a:rPr>
                        <a:t>Yes</a:t>
                      </a:r>
                    </a:p>
                  </a:txBody>
                  <a:tcPr anchor="ctr">
                    <a:lnL w="12700" cap="flat" cmpd="sng" algn="ctr">
                      <a:solidFill>
                        <a:srgbClr val="000F2E"/>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2060">
                        <a:alpha val="10196"/>
                      </a:srgbClr>
                    </a:solidFill>
                  </a:tcPr>
                </a:tc>
                <a:extLst>
                  <a:ext uri="{0D108BD9-81ED-4DB2-BD59-A6C34878D82A}">
                    <a16:rowId xmlns:a16="http://schemas.microsoft.com/office/drawing/2014/main" val="1004559214"/>
                  </a:ext>
                </a:extLst>
              </a:tr>
              <a:tr h="74458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lnSpc>
                          <a:spcPct val="80000"/>
                        </a:lnSpc>
                      </a:pPr>
                      <a:r>
                        <a:rPr lang="en-US" sz="1050" b="1" i="0">
                          <a:latin typeface="+mj-lt"/>
                        </a:rPr>
                        <a:t>What medical plan should I enroll in to be eligible for each account?</a:t>
                      </a:r>
                      <a:endParaRPr lang="en-US" sz="1050" i="0">
                        <a:latin typeface="+mj-lt"/>
                      </a:endParaRPr>
                    </a:p>
                  </a:txBody>
                  <a:tcPr anchor="ctr">
                    <a:lnL w="12700" cap="flat" cmpd="sng" algn="ctr">
                      <a:solidFill>
                        <a:srgbClr val="BABABA"/>
                      </a:solidFill>
                      <a:prstDash val="soli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ts val="900"/>
                        </a:lnSpc>
                      </a:pPr>
                      <a:r>
                        <a:rPr lang="en-US" sz="1050" b="0" i="0" dirty="0">
                          <a:latin typeface="+mj-lt"/>
                          <a:cs typeface="Calibri"/>
                        </a:rPr>
                        <a:t>HSA Plan</a:t>
                      </a:r>
                    </a:p>
                  </a:txBody>
                  <a:tcPr anchor="ctr">
                    <a:lnL>
                      <a:noFill/>
                    </a:lnL>
                    <a:lnR w="12700" cap="flat" cmpd="sng" algn="ctr">
                      <a:solidFill>
                        <a:srgbClr val="046A38">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1351B">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ts val="900"/>
                        </a:lnSpc>
                      </a:pPr>
                      <a:r>
                        <a:rPr lang="en-US" sz="1050" b="0" i="0" dirty="0">
                          <a:latin typeface="+mj-lt"/>
                          <a:cs typeface="Calibri"/>
                        </a:rPr>
                        <a:t>EPO Plan</a:t>
                      </a:r>
                    </a:p>
                    <a:p>
                      <a:pPr algn="ctr">
                        <a:lnSpc>
                          <a:spcPts val="900"/>
                        </a:lnSpc>
                      </a:pPr>
                      <a:r>
                        <a:rPr lang="en-US" sz="1050" b="0" i="0" dirty="0">
                          <a:latin typeface="+mj-lt"/>
                          <a:cs typeface="Calibri"/>
                        </a:rPr>
                        <a:t>PPO Plan</a:t>
                      </a:r>
                    </a:p>
                  </a:txBody>
                  <a:tcPr anchor="ctr">
                    <a:lnL w="12700" cap="flat" cmpd="sng" algn="ctr">
                      <a:solidFill>
                        <a:srgbClr val="046A38">
                          <a:lumMod val="75000"/>
                        </a:srgbClr>
                      </a:solidFill>
                      <a:prstDash val="solid"/>
                      <a:round/>
                      <a:headEnd type="none" w="med" len="med"/>
                      <a:tailEnd type="none" w="med" len="med"/>
                    </a:lnL>
                    <a:lnR w="12700" cap="flat" cmpd="sng" algn="ctr">
                      <a:solidFill>
                        <a:srgbClr val="84BD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4BD00">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ts val="900"/>
                        </a:lnSpc>
                      </a:pPr>
                      <a:r>
                        <a:rPr lang="en-US" sz="1050" b="0" i="0" dirty="0">
                          <a:latin typeface="+mj-lt"/>
                          <a:cs typeface="Calibri"/>
                        </a:rPr>
                        <a:t>EPO Plan</a:t>
                      </a:r>
                    </a:p>
                    <a:p>
                      <a:pPr algn="ctr">
                        <a:lnSpc>
                          <a:spcPts val="900"/>
                        </a:lnSpc>
                      </a:pPr>
                      <a:r>
                        <a:rPr lang="en-US" sz="1050" b="0" i="0" dirty="0">
                          <a:latin typeface="+mj-lt"/>
                          <a:cs typeface="Calibri"/>
                        </a:rPr>
                        <a:t>PPO Plan</a:t>
                      </a:r>
                    </a:p>
                    <a:p>
                      <a:pPr algn="ctr">
                        <a:lnSpc>
                          <a:spcPts val="900"/>
                        </a:lnSpc>
                      </a:pPr>
                      <a:r>
                        <a:rPr lang="en-US" sz="1050" b="0" i="0" dirty="0">
                          <a:latin typeface="+mj-lt"/>
                          <a:cs typeface="Calibri"/>
                        </a:rPr>
                        <a:t>HSA Plan</a:t>
                      </a:r>
                    </a:p>
                  </a:txBody>
                  <a:tcPr anchor="ctr">
                    <a:lnL w="12700" cap="flat" cmpd="sng" algn="ctr">
                      <a:solidFill>
                        <a:srgbClr val="84BD00"/>
                      </a:solidFill>
                      <a:prstDash val="solid"/>
                      <a:round/>
                      <a:headEnd type="none" w="med" len="med"/>
                      <a:tailEnd type="none" w="med" len="med"/>
                    </a:lnL>
                    <a:lnR w="12700" cap="flat" cmpd="sng" algn="ctr">
                      <a:solidFill>
                        <a:srgbClr val="000F2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F2E">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ts val="900"/>
                        </a:lnSpc>
                      </a:pPr>
                      <a:r>
                        <a:rPr lang="en-US" sz="1050" b="0" i="0" dirty="0">
                          <a:latin typeface="+mj-lt"/>
                          <a:cs typeface="Calibri"/>
                        </a:rPr>
                        <a:t>EPO Plan</a:t>
                      </a:r>
                    </a:p>
                    <a:p>
                      <a:pPr algn="ctr">
                        <a:lnSpc>
                          <a:spcPts val="900"/>
                        </a:lnSpc>
                      </a:pPr>
                      <a:r>
                        <a:rPr lang="en-US" sz="1050" b="0" i="0" dirty="0">
                          <a:latin typeface="+mj-lt"/>
                          <a:cs typeface="Calibri"/>
                        </a:rPr>
                        <a:t>PPO Plan</a:t>
                      </a:r>
                    </a:p>
                    <a:p>
                      <a:pPr algn="ctr">
                        <a:lnSpc>
                          <a:spcPts val="900"/>
                        </a:lnSpc>
                      </a:pPr>
                      <a:r>
                        <a:rPr lang="en-US" sz="1050" b="0" i="0" dirty="0">
                          <a:latin typeface="+mj-lt"/>
                          <a:cs typeface="Calibri"/>
                        </a:rPr>
                        <a:t>HAS Plan</a:t>
                      </a:r>
                    </a:p>
                  </a:txBody>
                  <a:tcPr anchor="ctr">
                    <a:lnL w="12700" cap="flat" cmpd="sng" algn="ctr">
                      <a:solidFill>
                        <a:srgbClr val="000F2E"/>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2060">
                        <a:alpha val="10196"/>
                      </a:srgbClr>
                    </a:solidFill>
                  </a:tcPr>
                </a:tc>
                <a:extLst>
                  <a:ext uri="{0D108BD9-81ED-4DB2-BD59-A6C34878D82A}">
                    <a16:rowId xmlns:a16="http://schemas.microsoft.com/office/drawing/2014/main" val="1954066723"/>
                  </a:ext>
                </a:extLst>
              </a:tr>
              <a:tr h="114497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a:lnSpc>
                          <a:spcPct val="80000"/>
                        </a:lnSpc>
                      </a:pPr>
                      <a:r>
                        <a:rPr lang="en-US" sz="1050" b="1" i="0" dirty="0">
                          <a:latin typeface="+mj-lt"/>
                        </a:rPr>
                        <a:t>Is there an annual contribution limit?</a:t>
                      </a:r>
                    </a:p>
                    <a:p>
                      <a:pPr marL="0" indent="0" algn="l">
                        <a:lnSpc>
                          <a:spcPct val="80000"/>
                        </a:lnSpc>
                      </a:pPr>
                      <a:endParaRPr lang="en-US" sz="1050" b="1" i="0" dirty="0">
                        <a:latin typeface="+mj-lt"/>
                      </a:endParaRPr>
                    </a:p>
                    <a:p>
                      <a:pPr marL="0" indent="0" algn="l">
                        <a:lnSpc>
                          <a:spcPct val="80000"/>
                        </a:lnSpc>
                      </a:pPr>
                      <a:r>
                        <a:rPr lang="en-US" sz="1050" b="1" i="0" dirty="0">
                          <a:latin typeface="+mj-lt"/>
                        </a:rPr>
                        <a:t>Please note, these limits are for 2025</a:t>
                      </a:r>
                      <a:endParaRPr lang="en-US" sz="1050" i="0" dirty="0">
                        <a:latin typeface="+mj-lt"/>
                      </a:endParaRPr>
                    </a:p>
                  </a:txBody>
                  <a:tcPr anchor="ctr">
                    <a:lnL w="12700" cap="flat" cmpd="sng" algn="ctr">
                      <a:solidFill>
                        <a:srgbClr val="BABABA"/>
                      </a:solidFill>
                      <a:prstDash val="soli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ctr">
                        <a:lnSpc>
                          <a:spcPts val="900"/>
                        </a:lnSpc>
                      </a:pPr>
                      <a:endParaRPr lang="en-US" sz="1050" b="0" i="0" dirty="0">
                        <a:latin typeface="+mj-lt"/>
                        <a:cs typeface="Calibri"/>
                      </a:endParaRPr>
                    </a:p>
                    <a:p>
                      <a:pPr marL="0" indent="0" algn="ctr">
                        <a:lnSpc>
                          <a:spcPts val="900"/>
                        </a:lnSpc>
                      </a:pPr>
                      <a:r>
                        <a:rPr lang="en-US" sz="1050" b="0" i="0" dirty="0">
                          <a:latin typeface="+mj-lt"/>
                          <a:cs typeface="Calibri"/>
                        </a:rPr>
                        <a:t>$4,300 for individual</a:t>
                      </a:r>
                    </a:p>
                    <a:p>
                      <a:pPr marL="0" indent="0" algn="ctr">
                        <a:lnSpc>
                          <a:spcPts val="900"/>
                        </a:lnSpc>
                      </a:pPr>
                      <a:r>
                        <a:rPr lang="en-US" sz="1050" b="0" i="0" dirty="0">
                          <a:latin typeface="+mj-lt"/>
                          <a:cs typeface="Calibri"/>
                        </a:rPr>
                        <a:t>/$8,550 for coverage other than individual</a:t>
                      </a:r>
                    </a:p>
                    <a:p>
                      <a:pPr marL="0" indent="0" algn="ctr">
                        <a:lnSpc>
                          <a:spcPts val="900"/>
                        </a:lnSpc>
                      </a:pPr>
                      <a:endParaRPr lang="en-US" sz="1050" b="0" i="0" dirty="0">
                        <a:latin typeface="+mj-lt"/>
                        <a:cs typeface="Calibri"/>
                      </a:endParaRPr>
                    </a:p>
                    <a:p>
                      <a:pPr marL="0" indent="0" algn="ctr">
                        <a:lnSpc>
                          <a:spcPts val="900"/>
                        </a:lnSpc>
                      </a:pPr>
                      <a:r>
                        <a:rPr lang="en-US" sz="1050" b="0" i="0" dirty="0">
                          <a:latin typeface="+mj-lt"/>
                          <a:cs typeface="Calibri"/>
                        </a:rPr>
                        <a:t>Catch-up contributions:</a:t>
                      </a:r>
                    </a:p>
                    <a:p>
                      <a:pPr marL="0" indent="0" algn="ctr">
                        <a:lnSpc>
                          <a:spcPts val="900"/>
                        </a:lnSpc>
                      </a:pPr>
                      <a:r>
                        <a:rPr lang="en-US" sz="1050" b="0" i="0" dirty="0">
                          <a:latin typeface="+mj-lt"/>
                          <a:cs typeface="Calibri"/>
                        </a:rPr>
                        <a:t>$1,000/year</a:t>
                      </a:r>
                    </a:p>
                    <a:p>
                      <a:pPr marL="0" indent="0" algn="ctr">
                        <a:lnSpc>
                          <a:spcPts val="900"/>
                        </a:lnSpc>
                      </a:pPr>
                      <a:r>
                        <a:rPr lang="en-US" sz="1050" b="0" i="0" dirty="0">
                          <a:latin typeface="+mj-lt"/>
                          <a:cs typeface="Calibri"/>
                        </a:rPr>
                        <a:t>(HSA owners 55 and older)</a:t>
                      </a:r>
                    </a:p>
                  </a:txBody>
                  <a:tcPr anchor="ctr">
                    <a:lnL>
                      <a:noFill/>
                    </a:lnL>
                    <a:lnR w="12700" cap="flat" cmpd="sng" algn="ctr">
                      <a:solidFill>
                        <a:srgbClr val="046A38">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1351B">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ctr">
                        <a:lnSpc>
                          <a:spcPts val="900"/>
                        </a:lnSpc>
                      </a:pPr>
                      <a:r>
                        <a:rPr lang="en-US" sz="1050" b="0" i="0" dirty="0">
                          <a:latin typeface="+mj-lt"/>
                          <a:cs typeface="Calibri"/>
                        </a:rPr>
                        <a:t>Yes, $3,300 annually.</a:t>
                      </a:r>
                    </a:p>
                  </a:txBody>
                  <a:tcPr anchor="ctr">
                    <a:lnL w="12700" cap="flat" cmpd="sng" algn="ctr">
                      <a:solidFill>
                        <a:srgbClr val="046A38">
                          <a:lumMod val="75000"/>
                        </a:srgbClr>
                      </a:solidFill>
                      <a:prstDash val="solid"/>
                      <a:round/>
                      <a:headEnd type="none" w="med" len="med"/>
                      <a:tailEnd type="none" w="med" len="med"/>
                    </a:lnL>
                    <a:lnR w="12700" cap="flat" cmpd="sng" algn="ctr">
                      <a:solidFill>
                        <a:srgbClr val="84BD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4BD00">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ctr">
                        <a:lnSpc>
                          <a:spcPts val="900"/>
                        </a:lnSpc>
                      </a:pPr>
                      <a:r>
                        <a:rPr lang="en-US" sz="1050" b="0" i="0">
                          <a:latin typeface="+mj-lt"/>
                          <a:cs typeface="Calibri"/>
                        </a:rPr>
                        <a:t>$5,000 for individual $2,500 if married and filing separate tax returns</a:t>
                      </a:r>
                    </a:p>
                  </a:txBody>
                  <a:tcPr anchor="ctr">
                    <a:lnL w="12700" cap="flat" cmpd="sng" algn="ctr">
                      <a:solidFill>
                        <a:srgbClr val="84BD00"/>
                      </a:solidFill>
                      <a:prstDash val="solid"/>
                      <a:round/>
                      <a:headEnd type="none" w="med" len="med"/>
                      <a:tailEnd type="none" w="med" len="med"/>
                    </a:lnL>
                    <a:lnR w="12700" cap="flat" cmpd="sng" algn="ctr">
                      <a:solidFill>
                        <a:srgbClr val="000F2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F2E">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ctr">
                        <a:lnSpc>
                          <a:spcPts val="900"/>
                        </a:lnSpc>
                      </a:pPr>
                      <a:r>
                        <a:rPr lang="en-US" sz="1050" b="0" i="0" dirty="0">
                          <a:latin typeface="+mj-lt"/>
                          <a:cs typeface="Calibri"/>
                        </a:rPr>
                        <a:t>Yes, $325/month</a:t>
                      </a:r>
                    </a:p>
                  </a:txBody>
                  <a:tcPr anchor="ctr">
                    <a:lnL w="12700" cap="flat" cmpd="sng" algn="ctr">
                      <a:solidFill>
                        <a:srgbClr val="000F2E"/>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2060">
                        <a:alpha val="10196"/>
                      </a:srgbClr>
                    </a:solidFill>
                  </a:tcPr>
                </a:tc>
                <a:extLst>
                  <a:ext uri="{0D108BD9-81ED-4DB2-BD59-A6C34878D82A}">
                    <a16:rowId xmlns:a16="http://schemas.microsoft.com/office/drawing/2014/main" val="638408402"/>
                  </a:ext>
                </a:extLst>
              </a:tr>
              <a:tr h="962342">
                <a:tc>
                  <a:txBody>
                    <a:bodyPr/>
                    <a:lstStyle/>
                    <a:p>
                      <a:pPr marL="0" lvl="0" indent="0" algn="l">
                        <a:lnSpc>
                          <a:spcPct val="80000"/>
                        </a:lnSpc>
                        <a:buNone/>
                      </a:pPr>
                      <a:r>
                        <a:rPr lang="en-US" sz="1050" b="1" i="0">
                          <a:latin typeface="+mj-lt"/>
                        </a:rPr>
                        <a:t>When can I enroll?</a:t>
                      </a:r>
                    </a:p>
                  </a:txBody>
                  <a:tcPr>
                    <a:lnL w="12700">
                      <a:solidFill>
                        <a:srgbClr val="BABABA"/>
                      </a:solidFill>
                    </a:lnL>
                    <a:lnR w="0">
                      <a:noFill/>
                    </a:lnR>
                    <a:lnT w="12700">
                      <a:solidFill>
                        <a:srgbClr val="000000"/>
                      </a:solidFill>
                    </a:lnT>
                    <a:lnB w="12700">
                      <a:solidFill>
                        <a:srgbClr val="002060"/>
                      </a:solidFill>
                    </a:lnB>
                    <a:lnTlToBr w="12700" cmpd="sng">
                      <a:noFill/>
                      <a:prstDash val="solid"/>
                    </a:lnTlToBr>
                    <a:lnBlToTr w="12700" cmpd="sng">
                      <a:noFill/>
                      <a:prstDash val="solid"/>
                    </a:lnBlToTr>
                    <a:noFill/>
                  </a:tcPr>
                </a:tc>
                <a:tc>
                  <a:txBody>
                    <a:bodyPr/>
                    <a:lstStyle/>
                    <a:p>
                      <a:pPr marL="0" lvl="0" indent="0" algn="ctr">
                        <a:lnSpc>
                          <a:spcPts val="900"/>
                        </a:lnSpc>
                        <a:buNone/>
                      </a:pPr>
                      <a:endParaRPr lang="en-US" sz="1050" b="0" i="0" dirty="0">
                        <a:latin typeface="+mj-lt"/>
                        <a:cs typeface="Calibri"/>
                      </a:endParaRPr>
                    </a:p>
                    <a:p>
                      <a:pPr marL="0" lvl="0" indent="0" algn="ctr">
                        <a:lnSpc>
                          <a:spcPts val="900"/>
                        </a:lnSpc>
                        <a:buNone/>
                      </a:pPr>
                      <a:r>
                        <a:rPr lang="en-US" sz="1050" b="0" i="0" dirty="0">
                          <a:latin typeface="+mj-lt"/>
                          <a:cs typeface="Calibri"/>
                        </a:rPr>
                        <a:t>You can make your HSA election during May 27 – June 13 when you enroll in the Open Access HSA plan. </a:t>
                      </a:r>
                    </a:p>
                  </a:txBody>
                  <a:tcPr>
                    <a:lnL w="0">
                      <a:noFill/>
                    </a:lnL>
                    <a:lnR w="12700">
                      <a:solidFill>
                        <a:srgbClr val="046A38">
                          <a:lumMod val="75000"/>
                        </a:srgbClr>
                      </a:solidFill>
                    </a:lnR>
                    <a:lnT w="12700">
                      <a:solidFill>
                        <a:srgbClr val="000000"/>
                      </a:solidFill>
                    </a:lnT>
                    <a:lnB w="12700">
                      <a:solidFill>
                        <a:srgbClr val="002060"/>
                      </a:solidFill>
                    </a:lnB>
                    <a:lnTlToBr w="12700" cmpd="sng">
                      <a:noFill/>
                      <a:prstDash val="solid"/>
                    </a:lnTlToBr>
                    <a:lnBlToTr w="12700" cmpd="sng">
                      <a:noFill/>
                      <a:prstDash val="solid"/>
                    </a:lnBlToTr>
                    <a:solidFill>
                      <a:srgbClr val="01351B">
                        <a:alpha val="10196"/>
                      </a:srgbClr>
                    </a:solidFill>
                  </a:tcPr>
                </a:tc>
                <a:tc>
                  <a:txBody>
                    <a:bodyPr/>
                    <a:lstStyle/>
                    <a:p>
                      <a:pPr marL="0" lvl="0" indent="0" algn="ctr">
                        <a:lnSpc>
                          <a:spcPts val="900"/>
                        </a:lnSpc>
                        <a:buNone/>
                      </a:pPr>
                      <a:endParaRPr lang="en-US" sz="1050" b="0" i="0" dirty="0">
                        <a:latin typeface="+mj-lt"/>
                        <a:cs typeface="Calibri"/>
                      </a:endParaRPr>
                    </a:p>
                    <a:p>
                      <a:pPr marL="0" lvl="0" indent="0" algn="ctr">
                        <a:lnSpc>
                          <a:spcPts val="900"/>
                        </a:lnSpc>
                        <a:buNone/>
                      </a:pPr>
                      <a:r>
                        <a:rPr lang="en-US" sz="1050" b="0" i="0" dirty="0">
                          <a:latin typeface="+mj-lt"/>
                          <a:cs typeface="Calibri"/>
                        </a:rPr>
                        <a:t>A separate open enrollment period will be announced later for an effective date of 1/1/2026.</a:t>
                      </a:r>
                    </a:p>
                  </a:txBody>
                  <a:tcPr>
                    <a:lnL w="12700">
                      <a:solidFill>
                        <a:srgbClr val="046A38">
                          <a:lumMod val="75000"/>
                        </a:srgbClr>
                      </a:solidFill>
                    </a:lnL>
                    <a:lnR w="12700">
                      <a:solidFill>
                        <a:srgbClr val="84BD00"/>
                      </a:solidFill>
                    </a:lnR>
                    <a:lnT w="12700">
                      <a:solidFill>
                        <a:srgbClr val="000000"/>
                      </a:solidFill>
                    </a:lnT>
                    <a:lnB w="12700">
                      <a:solidFill>
                        <a:srgbClr val="002060"/>
                      </a:solidFill>
                    </a:lnB>
                    <a:lnTlToBr w="12700" cmpd="sng">
                      <a:noFill/>
                      <a:prstDash val="solid"/>
                    </a:lnTlToBr>
                    <a:lnBlToTr w="12700" cmpd="sng">
                      <a:noFill/>
                      <a:prstDash val="solid"/>
                    </a:lnBlToTr>
                    <a:solidFill>
                      <a:srgbClr val="84BD00">
                        <a:alpha val="10196"/>
                      </a:srgbClr>
                    </a:solidFill>
                  </a:tcPr>
                </a:tc>
                <a:tc>
                  <a:txBody>
                    <a:bodyPr/>
                    <a:lstStyle/>
                    <a:p>
                      <a:pPr marL="0" lvl="0" indent="0" algn="ctr">
                        <a:lnSpc>
                          <a:spcPts val="900"/>
                        </a:lnSpc>
                        <a:buNone/>
                      </a:pPr>
                      <a:endParaRPr lang="en-US" sz="1050" b="0" i="0" u="none" strike="noStrike" noProof="0" dirty="0">
                        <a:latin typeface="Calibri Light"/>
                      </a:endParaRPr>
                    </a:p>
                    <a:p>
                      <a:pPr marL="0" lvl="0" indent="0" algn="ctr">
                        <a:lnSpc>
                          <a:spcPts val="900"/>
                        </a:lnSpc>
                        <a:buNone/>
                      </a:pPr>
                      <a:r>
                        <a:rPr lang="en-US" sz="1050" b="0" i="0" u="none" strike="noStrike" noProof="0" dirty="0">
                          <a:latin typeface="+mn-lt"/>
                        </a:rPr>
                        <a:t>A separate open enrollment period will be announced later for an effective date of 1/1/2026.</a:t>
                      </a:r>
                      <a:endParaRPr lang="en-US" dirty="0">
                        <a:latin typeface="+mn-lt"/>
                      </a:endParaRPr>
                    </a:p>
                  </a:txBody>
                  <a:tcPr>
                    <a:lnL w="12700">
                      <a:solidFill>
                        <a:srgbClr val="84BD00"/>
                      </a:solidFill>
                    </a:lnL>
                    <a:lnR w="12700">
                      <a:solidFill>
                        <a:srgbClr val="000F2E"/>
                      </a:solidFill>
                    </a:lnR>
                    <a:lnT w="12700">
                      <a:solidFill>
                        <a:srgbClr val="000000"/>
                      </a:solidFill>
                    </a:lnT>
                    <a:lnB w="12700">
                      <a:solidFill>
                        <a:srgbClr val="002060"/>
                      </a:solidFill>
                    </a:lnB>
                    <a:lnTlToBr w="12700" cmpd="sng">
                      <a:noFill/>
                      <a:prstDash val="solid"/>
                    </a:lnTlToBr>
                    <a:lnBlToTr w="12700" cmpd="sng">
                      <a:noFill/>
                      <a:prstDash val="solid"/>
                    </a:lnBlToTr>
                    <a:solidFill>
                      <a:srgbClr val="000F2E">
                        <a:alpha val="10196"/>
                      </a:srgbClr>
                    </a:solidFill>
                  </a:tcPr>
                </a:tc>
                <a:tc>
                  <a:txBody>
                    <a:bodyPr/>
                    <a:lstStyle/>
                    <a:p>
                      <a:pPr marL="0" lvl="0" indent="0" algn="ctr">
                        <a:lnSpc>
                          <a:spcPts val="900"/>
                        </a:lnSpc>
                        <a:buNone/>
                      </a:pPr>
                      <a:endParaRPr lang="en-US" sz="1050" b="0" i="0" dirty="0">
                        <a:latin typeface="+mj-lt"/>
                        <a:cs typeface="Calibri"/>
                      </a:endParaRPr>
                    </a:p>
                    <a:p>
                      <a:pPr marL="0" lvl="0" indent="0" algn="ctr">
                        <a:lnSpc>
                          <a:spcPts val="900"/>
                        </a:lnSpc>
                        <a:buNone/>
                      </a:pPr>
                      <a:r>
                        <a:rPr lang="en-US" sz="1050" b="0" i="0" dirty="0">
                          <a:latin typeface="+mj-lt"/>
                          <a:cs typeface="Calibri"/>
                        </a:rPr>
                        <a:t>If you are interested in enrolling in the commuter FSA, please contact Human Resources for an expedited enrollment</a:t>
                      </a:r>
                      <a:endParaRPr lang="en-US" dirty="0"/>
                    </a:p>
                  </a:txBody>
                  <a:tcPr>
                    <a:lnL w="12700">
                      <a:solidFill>
                        <a:srgbClr val="000F2E"/>
                      </a:solidFill>
                    </a:lnL>
                    <a:lnR w="12700">
                      <a:solidFill>
                        <a:srgbClr val="002060"/>
                      </a:solidFill>
                    </a:lnR>
                    <a:lnT w="12700">
                      <a:solidFill>
                        <a:srgbClr val="000000"/>
                      </a:solidFill>
                    </a:lnT>
                    <a:lnB w="12700">
                      <a:solidFill>
                        <a:srgbClr val="002060"/>
                      </a:solidFill>
                    </a:lnB>
                    <a:lnTlToBr w="12700" cmpd="sng">
                      <a:noFill/>
                      <a:prstDash val="solid"/>
                    </a:lnTlToBr>
                    <a:lnBlToTr w="12700" cmpd="sng">
                      <a:noFill/>
                      <a:prstDash val="solid"/>
                    </a:lnBlToTr>
                    <a:solidFill>
                      <a:srgbClr val="002060">
                        <a:alpha val="10196"/>
                      </a:srgbClr>
                    </a:solidFill>
                  </a:tcPr>
                </a:tc>
                <a:extLst>
                  <a:ext uri="{0D108BD9-81ED-4DB2-BD59-A6C34878D82A}">
                    <a16:rowId xmlns:a16="http://schemas.microsoft.com/office/drawing/2014/main" val="3643616236"/>
                  </a:ext>
                </a:extLst>
              </a:tr>
            </a:tbl>
          </a:graphicData>
        </a:graphic>
      </p:graphicFrame>
      <p:pic>
        <p:nvPicPr>
          <p:cNvPr id="3" name="Picture 2">
            <a:extLst>
              <a:ext uri="{FF2B5EF4-FFF2-40B4-BE49-F238E27FC236}">
                <a16:creationId xmlns:a16="http://schemas.microsoft.com/office/drawing/2014/main" id="{163555F5-F810-E07B-B683-5FEF66FDFFAB}"/>
              </a:ext>
            </a:extLst>
          </p:cNvPr>
          <p:cNvPicPr>
            <a:picLocks noChangeAspect="1"/>
          </p:cNvPicPr>
          <p:nvPr/>
        </p:nvPicPr>
        <p:blipFill>
          <a:blip r:embed="rId2"/>
          <a:stretch>
            <a:fillRect/>
          </a:stretch>
        </p:blipFill>
        <p:spPr>
          <a:xfrm>
            <a:off x="7356680" y="5809129"/>
            <a:ext cx="1494786" cy="462987"/>
          </a:xfrm>
          <a:prstGeom prst="rect">
            <a:avLst/>
          </a:prstGeom>
        </p:spPr>
      </p:pic>
    </p:spTree>
    <p:extLst>
      <p:ext uri="{BB962C8B-B14F-4D97-AF65-F5344CB8AC3E}">
        <p14:creationId xmlns:p14="http://schemas.microsoft.com/office/powerpoint/2010/main" val="3785851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23F0-0349-48D0-AAA9-9E599CCF137F}"/>
              </a:ext>
            </a:extLst>
          </p:cNvPr>
          <p:cNvSpPr>
            <a:spLocks noGrp="1"/>
          </p:cNvSpPr>
          <p:nvPr>
            <p:ph type="title"/>
          </p:nvPr>
        </p:nvSpPr>
        <p:spPr>
          <a:xfrm>
            <a:off x="800100" y="107408"/>
            <a:ext cx="7543800" cy="1450757"/>
          </a:xfrm>
        </p:spPr>
        <p:txBody>
          <a:bodyPr>
            <a:normAutofit/>
          </a:bodyPr>
          <a:lstStyle/>
          <a:p>
            <a:pPr algn="ctr"/>
            <a:r>
              <a:rPr lang="en-US" sz="3900" dirty="0"/>
              <a:t>Basic Life Insurance and AD&amp;D</a:t>
            </a:r>
          </a:p>
        </p:txBody>
      </p:sp>
      <p:sp>
        <p:nvSpPr>
          <p:cNvPr id="3" name="Rectangle 2">
            <a:extLst>
              <a:ext uri="{FF2B5EF4-FFF2-40B4-BE49-F238E27FC236}">
                <a16:creationId xmlns:a16="http://schemas.microsoft.com/office/drawing/2014/main" id="{E7675F1B-4F35-46BA-9C41-14183B6921DC}"/>
              </a:ext>
            </a:extLst>
          </p:cNvPr>
          <p:cNvSpPr/>
          <p:nvPr/>
        </p:nvSpPr>
        <p:spPr>
          <a:xfrm>
            <a:off x="310392" y="1473215"/>
            <a:ext cx="8187656" cy="1139736"/>
          </a:xfrm>
          <a:prstGeom prst="rect">
            <a:avLst/>
          </a:prstGeom>
        </p:spPr>
        <p:txBody>
          <a:bodyPr wrap="square">
            <a:spAutoFit/>
          </a:bodyPr>
          <a:lstStyle/>
          <a:p>
            <a:pPr marL="342900" indent="-342900">
              <a:lnSpc>
                <a:spcPct val="119000"/>
              </a:lnSpc>
              <a:spcAft>
                <a:spcPts val="600"/>
              </a:spcAft>
              <a:buFont typeface="+mj-lt"/>
              <a:buAutoNum type="arabicPeriod"/>
            </a:pPr>
            <a:r>
              <a:rPr lang="en-US" kern="1400">
                <a:solidFill>
                  <a:srgbClr val="000000"/>
                </a:solidFill>
                <a:latin typeface="+mj-lt"/>
              </a:rPr>
              <a:t>Allied Beverage provides Basic Life and AD&amp;D insurance benefits at no cost to you. </a:t>
            </a:r>
          </a:p>
          <a:p>
            <a:pPr marL="342900" indent="-342900">
              <a:lnSpc>
                <a:spcPct val="119000"/>
              </a:lnSpc>
              <a:spcAft>
                <a:spcPts val="600"/>
              </a:spcAft>
              <a:buFont typeface="+mj-lt"/>
              <a:buAutoNum type="arabicPeriod"/>
            </a:pPr>
            <a:r>
              <a:rPr lang="en-US" kern="1400">
                <a:solidFill>
                  <a:srgbClr val="000000"/>
                </a:solidFill>
                <a:latin typeface="+mj-lt"/>
              </a:rPr>
              <a:t>Enrollment is automatic and you will need to designate at least one primary and at least one contingent beneficiary. </a:t>
            </a:r>
          </a:p>
        </p:txBody>
      </p:sp>
      <p:graphicFrame>
        <p:nvGraphicFramePr>
          <p:cNvPr id="7" name="Table 5">
            <a:extLst>
              <a:ext uri="{FF2B5EF4-FFF2-40B4-BE49-F238E27FC236}">
                <a16:creationId xmlns:a16="http://schemas.microsoft.com/office/drawing/2014/main" id="{101C8A5E-4502-4039-97AD-CBD7F5794B72}"/>
              </a:ext>
            </a:extLst>
          </p:cNvPr>
          <p:cNvGraphicFramePr>
            <a:graphicFrameLocks noGrp="1"/>
          </p:cNvGraphicFramePr>
          <p:nvPr>
            <p:extLst>
              <p:ext uri="{D42A27DB-BD31-4B8C-83A1-F6EECF244321}">
                <p14:modId xmlns:p14="http://schemas.microsoft.com/office/powerpoint/2010/main" val="4019591212"/>
              </p:ext>
            </p:extLst>
          </p:nvPr>
        </p:nvGraphicFramePr>
        <p:xfrm>
          <a:off x="1975104" y="3160059"/>
          <a:ext cx="5193792" cy="2416756"/>
        </p:xfrm>
        <a:graphic>
          <a:graphicData uri="http://schemas.openxmlformats.org/drawingml/2006/table">
            <a:tbl>
              <a:tblPr firstRow="1" bandRow="1"/>
              <a:tblGrid>
                <a:gridCol w="5193792">
                  <a:extLst>
                    <a:ext uri="{9D8B030D-6E8A-4147-A177-3AD203B41FA5}">
                      <a16:colId xmlns:a16="http://schemas.microsoft.com/office/drawing/2014/main" val="4059139741"/>
                    </a:ext>
                  </a:extLst>
                </a:gridCol>
              </a:tblGrid>
              <a:tr h="2654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a:latin typeface="+mn-lt"/>
                        </a:rPr>
                        <a:t>BENEFIT 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351B"/>
                    </a:solidFill>
                  </a:tcPr>
                </a:tc>
                <a:extLst>
                  <a:ext uri="{0D108BD9-81ED-4DB2-BD59-A6C34878D82A}">
                    <a16:rowId xmlns:a16="http://schemas.microsoft.com/office/drawing/2014/main" val="3961866561"/>
                  </a:ext>
                </a:extLst>
              </a:tr>
              <a:tr h="211195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1" u="sng">
                          <a:latin typeface="+mn-lt"/>
                        </a:rPr>
                        <a:t>LIFE</a:t>
                      </a:r>
                    </a:p>
                    <a:p>
                      <a:r>
                        <a:rPr lang="en-US" sz="1400">
                          <a:latin typeface="+mn-lt"/>
                        </a:rPr>
                        <a:t>1x Salary to Max of $100,000 (Age Reductions Apply)</a:t>
                      </a:r>
                    </a:p>
                    <a:p>
                      <a:endParaRPr lang="en-US" sz="1400" b="1" u="sng">
                        <a:latin typeface="+mn-lt"/>
                      </a:endParaRPr>
                    </a:p>
                    <a:p>
                      <a:r>
                        <a:rPr lang="en-US" sz="1400" b="1" u="sng">
                          <a:latin typeface="+mn-lt"/>
                        </a:rPr>
                        <a:t>AD&amp;D </a:t>
                      </a:r>
                    </a:p>
                    <a:p>
                      <a:r>
                        <a:rPr lang="en-US" sz="1400" b="0" u="none">
                          <a:latin typeface="+mn-lt"/>
                        </a:rPr>
                        <a:t>Maximum: Same amounts as above</a:t>
                      </a:r>
                    </a:p>
                    <a:p>
                      <a:r>
                        <a:rPr lang="en-US" sz="1400" b="0" u="none">
                          <a:latin typeface="+mn-lt"/>
                        </a:rPr>
                        <a:t>Minimum: $10,000 benefit for all classes</a:t>
                      </a:r>
                    </a:p>
                  </a:txBody>
                  <a:tcPr>
                    <a:lnL w="12700" cap="flat" cmpd="sng" algn="ctr">
                      <a:solidFill>
                        <a:schemeClr val="tx1"/>
                      </a:solidFill>
                      <a:prstDash val="solid"/>
                      <a:round/>
                      <a:headEnd type="none" w="med" len="med"/>
                      <a:tailEnd type="none" w="med" len="med"/>
                    </a:lnL>
                    <a:lnR w="12700" cap="flat" cmpd="sng" algn="ctr">
                      <a:solidFill>
                        <a:srgbClr val="01351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1351B"/>
                      </a:solidFill>
                      <a:prstDash val="solid"/>
                      <a:round/>
                      <a:headEnd type="none" w="med" len="med"/>
                      <a:tailEnd type="none" w="med" len="med"/>
                    </a:lnB>
                    <a:lnTlToBr w="12700" cmpd="sng">
                      <a:noFill/>
                      <a:prstDash val="solid"/>
                    </a:lnTlToBr>
                    <a:lnBlToTr w="12700" cmpd="sng">
                      <a:noFill/>
                      <a:prstDash val="solid"/>
                    </a:lnBlToTr>
                    <a:solidFill>
                      <a:srgbClr val="01351B">
                        <a:alpha val="20000"/>
                      </a:srgbClr>
                    </a:solidFill>
                  </a:tcPr>
                </a:tc>
                <a:extLst>
                  <a:ext uri="{0D108BD9-81ED-4DB2-BD59-A6C34878D82A}">
                    <a16:rowId xmlns:a16="http://schemas.microsoft.com/office/drawing/2014/main" val="4080677909"/>
                  </a:ext>
                </a:extLst>
              </a:tr>
            </a:tbl>
          </a:graphicData>
        </a:graphic>
      </p:graphicFrame>
      <p:pic>
        <p:nvPicPr>
          <p:cNvPr id="5" name="Picture 4" descr="The Hartford - Wikipedia">
            <a:extLst>
              <a:ext uri="{FF2B5EF4-FFF2-40B4-BE49-F238E27FC236}">
                <a16:creationId xmlns:a16="http://schemas.microsoft.com/office/drawing/2014/main" id="{5021E6B4-F148-87CA-F4F8-CC63A9164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423" y="5800165"/>
            <a:ext cx="429129" cy="42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99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23F0-0349-48D0-AAA9-9E599CCF137F}"/>
              </a:ext>
            </a:extLst>
          </p:cNvPr>
          <p:cNvSpPr>
            <a:spLocks noGrp="1"/>
          </p:cNvSpPr>
          <p:nvPr>
            <p:ph type="title"/>
          </p:nvPr>
        </p:nvSpPr>
        <p:spPr>
          <a:xfrm>
            <a:off x="800099" y="376787"/>
            <a:ext cx="7543800" cy="971744"/>
          </a:xfrm>
        </p:spPr>
        <p:txBody>
          <a:bodyPr>
            <a:normAutofit fontScale="90000"/>
          </a:bodyPr>
          <a:lstStyle/>
          <a:p>
            <a:pPr algn="ctr"/>
            <a:r>
              <a:rPr lang="en-US" dirty="0"/>
              <a:t>Voluntary (Supplemental) Life and AD&amp;D</a:t>
            </a:r>
          </a:p>
        </p:txBody>
      </p:sp>
      <p:graphicFrame>
        <p:nvGraphicFramePr>
          <p:cNvPr id="8" name="Table 5">
            <a:extLst>
              <a:ext uri="{FF2B5EF4-FFF2-40B4-BE49-F238E27FC236}">
                <a16:creationId xmlns:a16="http://schemas.microsoft.com/office/drawing/2014/main" id="{22E158EE-004E-4637-93AC-34EE6EB37B8E}"/>
              </a:ext>
            </a:extLst>
          </p:cNvPr>
          <p:cNvGraphicFramePr>
            <a:graphicFrameLocks noGrp="1"/>
          </p:cNvGraphicFramePr>
          <p:nvPr>
            <p:extLst>
              <p:ext uri="{D42A27DB-BD31-4B8C-83A1-F6EECF244321}">
                <p14:modId xmlns:p14="http://schemas.microsoft.com/office/powerpoint/2010/main" val="199274069"/>
              </p:ext>
            </p:extLst>
          </p:nvPr>
        </p:nvGraphicFramePr>
        <p:xfrm>
          <a:off x="194119" y="1694251"/>
          <a:ext cx="8755761" cy="3937000"/>
        </p:xfrm>
        <a:graphic>
          <a:graphicData uri="http://schemas.openxmlformats.org/drawingml/2006/table">
            <a:tbl>
              <a:tblPr firstRow="1" bandRow="1"/>
              <a:tblGrid>
                <a:gridCol w="8755761">
                  <a:extLst>
                    <a:ext uri="{9D8B030D-6E8A-4147-A177-3AD203B41FA5}">
                      <a16:colId xmlns:a16="http://schemas.microsoft.com/office/drawing/2014/main" val="4059139741"/>
                    </a:ext>
                  </a:extLst>
                </a:gridCol>
              </a:tblGrid>
              <a:tr h="26177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a:latin typeface="+mn-lt"/>
                        </a:rPr>
                        <a:t>BENEFIT AMOUNT</a:t>
                      </a:r>
                    </a:p>
                  </a:txBody>
                  <a:tcPr>
                    <a:lnL w="12700" cmpd="sng">
                      <a:solidFill>
                        <a:sysClr val="window" lastClr="FFFFFF"/>
                      </a:solidFill>
                    </a:lnL>
                    <a:lnR w="12700" cap="flat" cmpd="sng" algn="ctr">
                      <a:solidFill>
                        <a:srgbClr val="046A38"/>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46A38"/>
                    </a:solidFill>
                  </a:tcPr>
                </a:tc>
                <a:extLst>
                  <a:ext uri="{0D108BD9-81ED-4DB2-BD59-A6C34878D82A}">
                    <a16:rowId xmlns:a16="http://schemas.microsoft.com/office/drawing/2014/main" val="3961866561"/>
                  </a:ext>
                </a:extLst>
              </a:tr>
              <a:tr h="32197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US" sz="1400" b="1" u="sng" dirty="0">
                          <a:latin typeface="+mn-lt"/>
                        </a:rPr>
                        <a:t>Benefits - Employee Life</a:t>
                      </a:r>
                    </a:p>
                    <a:p>
                      <a:pPr marL="0" indent="0" algn="ctr">
                        <a:buFont typeface="Arial" panose="020B0604020202020204" pitchFamily="34" charset="0"/>
                        <a:buNone/>
                      </a:pPr>
                      <a:r>
                        <a:rPr lang="en-US" sz="1400" dirty="0">
                          <a:latin typeface="+mn-lt"/>
                        </a:rPr>
                        <a:t>Increments, $25,000  to max of $500,000 or 5x Earnings</a:t>
                      </a:r>
                    </a:p>
                    <a:p>
                      <a:pPr marL="0" indent="0" algn="ctr">
                        <a:buFont typeface="Arial" panose="020B0604020202020204" pitchFamily="34" charset="0"/>
                        <a:buNone/>
                      </a:pPr>
                      <a:r>
                        <a:rPr lang="en-US" sz="1400" dirty="0">
                          <a:latin typeface="+mn-lt"/>
                        </a:rPr>
                        <a:t>Guaranteed Issue: $200,000 (Age Reductions Apply)</a:t>
                      </a:r>
                    </a:p>
                    <a:p>
                      <a:pPr marL="0" indent="0" algn="ctr">
                        <a:buFont typeface="Arial" panose="020B0604020202020204" pitchFamily="34" charset="0"/>
                        <a:buNone/>
                      </a:pPr>
                      <a:endParaRPr lang="en-US" sz="1400" dirty="0">
                        <a:latin typeface="+mn-lt"/>
                      </a:endParaRPr>
                    </a:p>
                    <a:p>
                      <a:pPr marL="0" indent="0" algn="ctr">
                        <a:buFont typeface="Arial" panose="020B0604020202020204" pitchFamily="34" charset="0"/>
                        <a:buNone/>
                      </a:pPr>
                      <a:r>
                        <a:rPr lang="en-US" sz="1400" b="1" u="sng" dirty="0">
                          <a:latin typeface="+mn-lt"/>
                        </a:rPr>
                        <a:t>Benefits - Spouse Life*</a:t>
                      </a:r>
                    </a:p>
                    <a:p>
                      <a:pPr marL="0" indent="0" algn="ctr">
                        <a:buFont typeface="Arial" panose="020B0604020202020204" pitchFamily="34" charset="0"/>
                        <a:buNone/>
                      </a:pPr>
                      <a:r>
                        <a:rPr lang="en-US" sz="1400" dirty="0">
                          <a:latin typeface="+mn-lt"/>
                        </a:rPr>
                        <a:t>Increments, $5,000 -$50,000 to max of $50,000 or 50% of Employee Election</a:t>
                      </a:r>
                    </a:p>
                    <a:p>
                      <a:pPr marL="0" indent="0" algn="ctr">
                        <a:buFont typeface="Arial" panose="020B0604020202020204" pitchFamily="34" charset="0"/>
                        <a:buNone/>
                      </a:pPr>
                      <a:r>
                        <a:rPr lang="en-US" sz="1400" dirty="0">
                          <a:latin typeface="+mn-lt"/>
                        </a:rPr>
                        <a:t>Guaranteed Issue: $25,000 (Age Reductions Apply)</a:t>
                      </a:r>
                    </a:p>
                    <a:p>
                      <a:pPr marL="0" indent="0" algn="ctr">
                        <a:buFont typeface="Arial" panose="020B0604020202020204" pitchFamily="34" charset="0"/>
                        <a:buNone/>
                      </a:pPr>
                      <a:endParaRPr lang="en-US" sz="1400" dirty="0">
                        <a:latin typeface="+mn-lt"/>
                      </a:endParaRPr>
                    </a:p>
                    <a:p>
                      <a:pPr marL="0" indent="0" algn="ctr">
                        <a:buFont typeface="Arial" panose="020B0604020202020204" pitchFamily="34" charset="0"/>
                        <a:buNone/>
                      </a:pPr>
                      <a:r>
                        <a:rPr lang="en-US" sz="1400" b="1" u="sng" dirty="0">
                          <a:latin typeface="+mn-lt"/>
                        </a:rPr>
                        <a:t>Benefits - Child Life*</a:t>
                      </a:r>
                    </a:p>
                    <a:p>
                      <a:pPr marL="0" indent="0" algn="ctr">
                        <a:buFont typeface="Arial" panose="020B0604020202020204" pitchFamily="34" charset="0"/>
                        <a:buNone/>
                      </a:pPr>
                      <a:r>
                        <a:rPr lang="en-US" sz="1400" dirty="0">
                          <a:latin typeface="+mn-lt"/>
                        </a:rPr>
                        <a:t>Increments, $2,000 -$10,000 Birth to Age 26</a:t>
                      </a:r>
                    </a:p>
                    <a:p>
                      <a:endParaRPr lang="en-US" sz="1400" dirty="0">
                        <a:latin typeface="+mn-lt"/>
                      </a:endParaRPr>
                    </a:p>
                    <a:p>
                      <a:r>
                        <a:rPr lang="en-US" sz="1400" i="1" dirty="0">
                          <a:latin typeface="+mn-lt"/>
                        </a:rPr>
                        <a:t>*Spouses and children may only elect coverage if the employee has elected coverage.</a:t>
                      </a:r>
                      <a:endParaRPr lang="en-US" sz="1400" i="1" dirty="0">
                        <a:highlight>
                          <a:srgbClr val="FFFF00"/>
                        </a:highlight>
                        <a:latin typeface="+mn-lt"/>
                      </a:endParaRPr>
                    </a:p>
                    <a:p>
                      <a:pPr marL="95250" marR="231775">
                        <a:lnSpc>
                          <a:spcPct val="100000"/>
                        </a:lnSpc>
                        <a:spcBef>
                          <a:spcPts val="965"/>
                        </a:spcBef>
                      </a:pPr>
                      <a:r>
                        <a:rPr lang="en-US" sz="1400" i="1" spc="-30" dirty="0">
                          <a:latin typeface="+mn-lt"/>
                          <a:cs typeface="Arial Narrow"/>
                        </a:rPr>
                        <a:t>Please note, for this Open Enrollment only, The Hartford will not require Evidence of Insurability for Voluntary Life amounts elected up to the Guaranteed Issue amount. After this Open Enrollment, The Hartford </a:t>
                      </a:r>
                      <a:r>
                        <a:rPr lang="en-US" sz="1400" i="1" spc="-35" dirty="0">
                          <a:latin typeface="+mn-lt"/>
                          <a:cs typeface="Arial Narrow"/>
                        </a:rPr>
                        <a:t>Evidence</a:t>
                      </a:r>
                      <a:r>
                        <a:rPr lang="en-US" sz="1400" i="1" spc="-20" dirty="0">
                          <a:latin typeface="+mn-lt"/>
                          <a:cs typeface="Arial Narrow"/>
                        </a:rPr>
                        <a:t> </a:t>
                      </a:r>
                      <a:r>
                        <a:rPr lang="en-US" sz="1400" i="1" dirty="0">
                          <a:latin typeface="+mn-lt"/>
                          <a:cs typeface="Arial Narrow"/>
                        </a:rPr>
                        <a:t>of</a:t>
                      </a:r>
                      <a:r>
                        <a:rPr lang="en-US" sz="1400" i="1" spc="20" dirty="0">
                          <a:latin typeface="+mn-lt"/>
                          <a:cs typeface="Arial Narrow"/>
                        </a:rPr>
                        <a:t> </a:t>
                      </a:r>
                      <a:r>
                        <a:rPr lang="en-US" sz="1400" i="1" spc="-10" dirty="0">
                          <a:latin typeface="+mn-lt"/>
                          <a:cs typeface="Arial Narrow"/>
                        </a:rPr>
                        <a:t>Insurability </a:t>
                      </a:r>
                      <a:r>
                        <a:rPr lang="en-US" sz="1400" i="1" dirty="0">
                          <a:latin typeface="+mn-lt"/>
                          <a:cs typeface="Arial Narrow"/>
                        </a:rPr>
                        <a:t>form</a:t>
                      </a:r>
                      <a:r>
                        <a:rPr lang="en-US" sz="1400" i="1" spc="20" dirty="0">
                          <a:latin typeface="+mn-lt"/>
                          <a:cs typeface="Arial Narrow"/>
                        </a:rPr>
                        <a:t> </a:t>
                      </a:r>
                      <a:r>
                        <a:rPr lang="en-US" sz="1400" i="1" dirty="0">
                          <a:latin typeface="+mn-lt"/>
                          <a:cs typeface="Arial Narrow"/>
                        </a:rPr>
                        <a:t>is</a:t>
                      </a:r>
                      <a:r>
                        <a:rPr lang="en-US" sz="1400" i="1" spc="10" dirty="0">
                          <a:latin typeface="+mn-lt"/>
                          <a:cs typeface="Arial Narrow"/>
                        </a:rPr>
                        <a:t> </a:t>
                      </a:r>
                      <a:r>
                        <a:rPr lang="en-US" sz="1400" i="1" spc="-10" dirty="0">
                          <a:latin typeface="+mn-lt"/>
                          <a:cs typeface="Arial Narrow"/>
                        </a:rPr>
                        <a:t>required</a:t>
                      </a:r>
                      <a:r>
                        <a:rPr lang="en-US" sz="1400" i="1" spc="-20" dirty="0">
                          <a:latin typeface="+mn-lt"/>
                          <a:cs typeface="Arial Narrow"/>
                        </a:rPr>
                        <a:t> </a:t>
                      </a:r>
                      <a:r>
                        <a:rPr lang="en-US" sz="1400" i="1" spc="-25" dirty="0">
                          <a:latin typeface="+mn-lt"/>
                          <a:cs typeface="Arial Narrow"/>
                        </a:rPr>
                        <a:t>when</a:t>
                      </a:r>
                      <a:r>
                        <a:rPr lang="en-US" sz="1400" i="1" spc="-10" dirty="0">
                          <a:latin typeface="+mn-lt"/>
                          <a:cs typeface="Arial Narrow"/>
                        </a:rPr>
                        <a:t> enrolling</a:t>
                      </a:r>
                      <a:r>
                        <a:rPr lang="en-US" sz="1400" i="1" spc="-20" dirty="0">
                          <a:latin typeface="+mn-lt"/>
                          <a:cs typeface="Arial Narrow"/>
                        </a:rPr>
                        <a:t> </a:t>
                      </a:r>
                      <a:r>
                        <a:rPr lang="en-US" sz="1400" i="1" dirty="0">
                          <a:latin typeface="+mn-lt"/>
                          <a:cs typeface="Arial Narrow"/>
                        </a:rPr>
                        <a:t>in</a:t>
                      </a:r>
                      <a:r>
                        <a:rPr lang="en-US" sz="1400" i="1" spc="10" dirty="0">
                          <a:latin typeface="+mn-lt"/>
                          <a:cs typeface="Arial Narrow"/>
                        </a:rPr>
                        <a:t> </a:t>
                      </a:r>
                      <a:r>
                        <a:rPr lang="en-US" sz="1400" i="1" spc="-30" dirty="0">
                          <a:latin typeface="+mn-lt"/>
                          <a:cs typeface="Arial Narrow"/>
                        </a:rPr>
                        <a:t>coverage</a:t>
                      </a:r>
                      <a:r>
                        <a:rPr lang="en-US" sz="1400" i="1" spc="-10" dirty="0">
                          <a:latin typeface="+mn-lt"/>
                          <a:cs typeface="Arial Narrow"/>
                        </a:rPr>
                        <a:t> </a:t>
                      </a:r>
                      <a:r>
                        <a:rPr lang="en-US" sz="1400" i="1" spc="-25" dirty="0">
                          <a:latin typeface="+mn-lt"/>
                          <a:cs typeface="Arial Narrow"/>
                        </a:rPr>
                        <a:t>above</a:t>
                      </a:r>
                      <a:r>
                        <a:rPr lang="en-US" sz="1400" i="1" spc="5" dirty="0">
                          <a:latin typeface="+mn-lt"/>
                          <a:cs typeface="Arial Narrow"/>
                        </a:rPr>
                        <a:t> </a:t>
                      </a:r>
                      <a:r>
                        <a:rPr lang="en-US" sz="1400" i="1" spc="-25" dirty="0">
                          <a:latin typeface="+mn-lt"/>
                          <a:cs typeface="Arial Narrow"/>
                        </a:rPr>
                        <a:t>the</a:t>
                      </a:r>
                      <a:r>
                        <a:rPr lang="en-US" sz="1400" i="1" spc="500" dirty="0">
                          <a:latin typeface="+mn-lt"/>
                          <a:cs typeface="Arial Narrow"/>
                        </a:rPr>
                        <a:t> </a:t>
                      </a:r>
                      <a:r>
                        <a:rPr lang="en-US" sz="1400" i="1" spc="-35" dirty="0">
                          <a:latin typeface="+mn-lt"/>
                          <a:cs typeface="Arial Narrow"/>
                        </a:rPr>
                        <a:t>Guaranteed</a:t>
                      </a:r>
                      <a:r>
                        <a:rPr lang="en-US" sz="1400" i="1" spc="-5" dirty="0">
                          <a:latin typeface="+mn-lt"/>
                          <a:cs typeface="Arial Narrow"/>
                        </a:rPr>
                        <a:t> </a:t>
                      </a:r>
                      <a:r>
                        <a:rPr lang="en-US" sz="1400" i="1" spc="-20" dirty="0">
                          <a:latin typeface="+mn-lt"/>
                          <a:cs typeface="Arial Narrow"/>
                        </a:rPr>
                        <a:t>Issue</a:t>
                      </a:r>
                      <a:r>
                        <a:rPr lang="en-US" sz="1400" i="1" dirty="0">
                          <a:latin typeface="+mn-lt"/>
                          <a:cs typeface="Arial Narrow"/>
                        </a:rPr>
                        <a:t> or</a:t>
                      </a:r>
                      <a:r>
                        <a:rPr lang="en-US" sz="1400" i="1" spc="5" dirty="0">
                          <a:latin typeface="+mn-lt"/>
                          <a:cs typeface="Arial Narrow"/>
                        </a:rPr>
                        <a:t> </a:t>
                      </a:r>
                      <a:r>
                        <a:rPr lang="en-US" sz="1400" i="1" spc="-20" dirty="0">
                          <a:latin typeface="+mn-lt"/>
                          <a:cs typeface="Arial Narrow"/>
                        </a:rPr>
                        <a:t>increasing </a:t>
                      </a:r>
                      <a:r>
                        <a:rPr lang="en-US" sz="1400" i="1" dirty="0">
                          <a:latin typeface="+mn-lt"/>
                          <a:cs typeface="Arial Narrow"/>
                        </a:rPr>
                        <a:t>your</a:t>
                      </a:r>
                      <a:r>
                        <a:rPr lang="en-US" sz="1400" i="1" spc="5" dirty="0">
                          <a:latin typeface="+mn-lt"/>
                          <a:cs typeface="Arial Narrow"/>
                        </a:rPr>
                        <a:t> </a:t>
                      </a:r>
                      <a:r>
                        <a:rPr lang="en-US" sz="1400" i="1" spc="-30" dirty="0">
                          <a:latin typeface="+mn-lt"/>
                          <a:cs typeface="Arial Narrow"/>
                        </a:rPr>
                        <a:t>coverage</a:t>
                      </a:r>
                      <a:r>
                        <a:rPr lang="en-US" sz="1400" i="1" spc="-10" dirty="0">
                          <a:latin typeface="+mn-lt"/>
                          <a:cs typeface="Arial Narrow"/>
                        </a:rPr>
                        <a:t> </a:t>
                      </a:r>
                      <a:r>
                        <a:rPr lang="en-US" sz="1400" i="1" spc="-20" dirty="0">
                          <a:latin typeface="+mn-lt"/>
                          <a:cs typeface="Arial Narrow"/>
                        </a:rPr>
                        <a:t>amount</a:t>
                      </a:r>
                      <a:r>
                        <a:rPr lang="en-US" sz="1400" i="1" spc="5" dirty="0">
                          <a:latin typeface="+mn-lt"/>
                          <a:cs typeface="Arial Narrow"/>
                        </a:rPr>
                        <a:t> </a:t>
                      </a:r>
                      <a:r>
                        <a:rPr lang="en-US" sz="1400" i="1" spc="-20" dirty="0">
                          <a:latin typeface="+mn-lt"/>
                          <a:cs typeface="Arial Narrow"/>
                        </a:rPr>
                        <a:t>after</a:t>
                      </a:r>
                      <a:r>
                        <a:rPr lang="en-US" sz="1400" i="1" spc="15" dirty="0">
                          <a:latin typeface="+mn-lt"/>
                          <a:cs typeface="Arial Narrow"/>
                        </a:rPr>
                        <a:t> </a:t>
                      </a:r>
                      <a:r>
                        <a:rPr lang="en-US" sz="1400" i="1" dirty="0">
                          <a:latin typeface="+mn-lt"/>
                          <a:cs typeface="Arial Narrow"/>
                        </a:rPr>
                        <a:t>this </a:t>
                      </a:r>
                      <a:r>
                        <a:rPr lang="en-US" sz="1400" i="1" spc="-20" dirty="0">
                          <a:latin typeface="+mn-lt"/>
                          <a:cs typeface="Arial Narrow"/>
                        </a:rPr>
                        <a:t>enrollment</a:t>
                      </a:r>
                      <a:r>
                        <a:rPr lang="en-US" sz="1400" i="1" spc="-10" dirty="0">
                          <a:latin typeface="+mn-lt"/>
                          <a:cs typeface="Arial Narrow"/>
                        </a:rPr>
                        <a:t> period.</a:t>
                      </a:r>
                      <a:endParaRPr lang="en-US" sz="1400" dirty="0">
                        <a:latin typeface="+mn-lt"/>
                        <a:cs typeface="Arial Narrow"/>
                      </a:endParaRPr>
                    </a:p>
                  </a:txBody>
                  <a:tcPr>
                    <a:lnL w="12700" cmpd="sng">
                      <a:solidFill>
                        <a:sysClr val="window" lastClr="FFFFFF"/>
                      </a:solidFill>
                    </a:lnL>
                    <a:lnR w="12700" cap="flat" cmpd="sng" algn="ctr">
                      <a:solidFill>
                        <a:srgbClr val="046A38"/>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rgbClr val="046A38"/>
                      </a:solidFill>
                      <a:prstDash val="solid"/>
                      <a:round/>
                      <a:headEnd type="none" w="med" len="med"/>
                      <a:tailEnd type="none" w="med" len="med"/>
                    </a:lnB>
                    <a:lnTlToBr w="12700" cmpd="sng">
                      <a:noFill/>
                      <a:prstDash val="solid"/>
                    </a:lnTlToBr>
                    <a:lnBlToTr w="12700" cmpd="sng">
                      <a:noFill/>
                      <a:prstDash val="solid"/>
                    </a:lnBlToTr>
                    <a:solidFill>
                      <a:srgbClr val="046A38">
                        <a:alpha val="20000"/>
                      </a:srgbClr>
                    </a:solidFill>
                  </a:tcPr>
                </a:tc>
                <a:extLst>
                  <a:ext uri="{0D108BD9-81ED-4DB2-BD59-A6C34878D82A}">
                    <a16:rowId xmlns:a16="http://schemas.microsoft.com/office/drawing/2014/main" val="4080677909"/>
                  </a:ext>
                </a:extLst>
              </a:tr>
            </a:tbl>
          </a:graphicData>
        </a:graphic>
      </p:graphicFrame>
      <p:pic>
        <p:nvPicPr>
          <p:cNvPr id="4" name="Picture 4" descr="The Hartford - Wikipedia">
            <a:extLst>
              <a:ext uri="{FF2B5EF4-FFF2-40B4-BE49-F238E27FC236}">
                <a16:creationId xmlns:a16="http://schemas.microsoft.com/office/drawing/2014/main" id="{9233F80F-E918-F837-4A55-6A0D3F8EE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423" y="5800165"/>
            <a:ext cx="429129" cy="42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622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23F0-0349-48D0-AAA9-9E599CCF137F}"/>
              </a:ext>
            </a:extLst>
          </p:cNvPr>
          <p:cNvSpPr>
            <a:spLocks noGrp="1"/>
          </p:cNvSpPr>
          <p:nvPr>
            <p:ph type="title" idx="4294967295"/>
          </p:nvPr>
        </p:nvSpPr>
        <p:spPr>
          <a:xfrm>
            <a:off x="800100" y="308844"/>
            <a:ext cx="7543800" cy="598562"/>
          </a:xfrm>
        </p:spPr>
        <p:txBody>
          <a:bodyPr>
            <a:noAutofit/>
          </a:bodyPr>
          <a:lstStyle/>
          <a:p>
            <a:pPr algn="ctr"/>
            <a:r>
              <a:rPr lang="en-US" sz="3900" dirty="0"/>
              <a:t>Disability Benefits</a:t>
            </a:r>
          </a:p>
        </p:txBody>
      </p:sp>
      <p:graphicFrame>
        <p:nvGraphicFramePr>
          <p:cNvPr id="7" name="Table 7">
            <a:extLst>
              <a:ext uri="{FF2B5EF4-FFF2-40B4-BE49-F238E27FC236}">
                <a16:creationId xmlns:a16="http://schemas.microsoft.com/office/drawing/2014/main" id="{BD593453-9215-428A-A288-5CE721746557}"/>
              </a:ext>
            </a:extLst>
          </p:cNvPr>
          <p:cNvGraphicFramePr>
            <a:graphicFrameLocks noGrp="1"/>
          </p:cNvGraphicFramePr>
          <p:nvPr>
            <p:extLst>
              <p:ext uri="{D42A27DB-BD31-4B8C-83A1-F6EECF244321}">
                <p14:modId xmlns:p14="http://schemas.microsoft.com/office/powerpoint/2010/main" val="479558407"/>
              </p:ext>
            </p:extLst>
          </p:nvPr>
        </p:nvGraphicFramePr>
        <p:xfrm>
          <a:off x="624921" y="1243759"/>
          <a:ext cx="7894158" cy="4232525"/>
        </p:xfrm>
        <a:graphic>
          <a:graphicData uri="http://schemas.openxmlformats.org/drawingml/2006/table">
            <a:tbl>
              <a:tblPr firstRow="1" bandRow="1"/>
              <a:tblGrid>
                <a:gridCol w="1950838">
                  <a:extLst>
                    <a:ext uri="{9D8B030D-6E8A-4147-A177-3AD203B41FA5}">
                      <a16:colId xmlns:a16="http://schemas.microsoft.com/office/drawing/2014/main" val="2216101001"/>
                    </a:ext>
                  </a:extLst>
                </a:gridCol>
                <a:gridCol w="2052859">
                  <a:extLst>
                    <a:ext uri="{9D8B030D-6E8A-4147-A177-3AD203B41FA5}">
                      <a16:colId xmlns:a16="http://schemas.microsoft.com/office/drawing/2014/main" val="1480035186"/>
                    </a:ext>
                  </a:extLst>
                </a:gridCol>
                <a:gridCol w="2094514">
                  <a:extLst>
                    <a:ext uri="{9D8B030D-6E8A-4147-A177-3AD203B41FA5}">
                      <a16:colId xmlns:a16="http://schemas.microsoft.com/office/drawing/2014/main" val="2597676539"/>
                    </a:ext>
                  </a:extLst>
                </a:gridCol>
                <a:gridCol w="1795947">
                  <a:extLst>
                    <a:ext uri="{9D8B030D-6E8A-4147-A177-3AD203B41FA5}">
                      <a16:colId xmlns:a16="http://schemas.microsoft.com/office/drawing/2014/main" val="623122574"/>
                    </a:ext>
                  </a:extLst>
                </a:gridCol>
              </a:tblGrid>
              <a:tr h="596474">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nSpc>
                          <a:spcPct val="100000"/>
                        </a:lnSpc>
                      </a:pPr>
                      <a:endParaRPr lang="en-US" sz="1400" dirty="0">
                        <a:latin typeface="+mj-lt"/>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BABABA"/>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lnSpc>
                          <a:spcPct val="100000"/>
                        </a:lnSpc>
                      </a:pPr>
                      <a:r>
                        <a:rPr lang="en-US" sz="1400">
                          <a:latin typeface="+mj-lt"/>
                        </a:rPr>
                        <a:t>New Jersey State Temporary Disability Benefit</a:t>
                      </a:r>
                    </a:p>
                  </a:txBody>
                  <a:tcPr anchor="ctr">
                    <a:lnL>
                      <a:noFill/>
                    </a:lnL>
                    <a:lnR w="12700" cap="flat" cmpd="sng" algn="ctr">
                      <a:solidFill>
                        <a:srgbClr val="01351B"/>
                      </a:solidFill>
                      <a:prstDash val="solid"/>
                      <a:round/>
                      <a:headEnd type="none" w="med" len="med"/>
                      <a:tailEnd type="none" w="med" len="med"/>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solidFill>
                      <a:srgbClr val="01351B"/>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lnSpc>
                          <a:spcPct val="100000"/>
                        </a:lnSpc>
                      </a:pPr>
                      <a:r>
                        <a:rPr lang="en-US" sz="1400">
                          <a:latin typeface="+mj-lt"/>
                        </a:rPr>
                        <a:t>BASE LONG-TERM DISABILITY</a:t>
                      </a:r>
                    </a:p>
                  </a:txBody>
                  <a:tcPr anchor="ctr">
                    <a:lnL w="12700" cap="flat" cmpd="sng" algn="ctr">
                      <a:solidFill>
                        <a:srgbClr val="01351B"/>
                      </a:solidFill>
                      <a:prstDash val="solid"/>
                      <a:round/>
                      <a:headEnd type="none" w="med" len="med"/>
                      <a:tailEnd type="none" w="med" len="med"/>
                    </a:lnL>
                    <a:lnR w="12700" cap="flat" cmpd="sng" algn="ctr">
                      <a:solidFill>
                        <a:srgbClr val="01351B"/>
                      </a:solidFill>
                      <a:prstDash val="solid"/>
                      <a:round/>
                      <a:headEnd type="none" w="med" len="med"/>
                      <a:tailEnd type="none" w="med" len="med"/>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solidFill>
                      <a:srgbClr val="046A38"/>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lnSpc>
                          <a:spcPct val="100000"/>
                        </a:lnSpc>
                      </a:pPr>
                      <a:r>
                        <a:rPr lang="en-US" sz="1400">
                          <a:latin typeface="+mj-lt"/>
                        </a:rPr>
                        <a:t>BUY-UP LONG-TERM DISABILITY*</a:t>
                      </a:r>
                    </a:p>
                  </a:txBody>
                  <a:tcPr anchor="ctr">
                    <a:lnL w="12700" cap="flat" cmpd="sng" algn="ctr">
                      <a:solidFill>
                        <a:srgbClr val="01351B"/>
                      </a:solidFill>
                      <a:prstDash val="solid"/>
                      <a:round/>
                      <a:headEnd type="none" w="med" len="med"/>
                      <a:tailEnd type="none" w="med" len="med"/>
                    </a:lnL>
                    <a:lnR w="12700" cap="flat" cmpd="sng" algn="ctr">
                      <a:solidFill>
                        <a:srgbClr val="046A38"/>
                      </a:solidFill>
                      <a:prstDash val="solid"/>
                      <a:round/>
                      <a:headEnd type="none" w="med" len="med"/>
                      <a:tailEnd type="none" w="med" len="med"/>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solidFill>
                      <a:srgbClr val="046A38"/>
                    </a:solidFill>
                  </a:tcPr>
                </a:tc>
                <a:extLst>
                  <a:ext uri="{0D108BD9-81ED-4DB2-BD59-A6C34878D82A}">
                    <a16:rowId xmlns:a16="http://schemas.microsoft.com/office/drawing/2014/main" val="4108851188"/>
                  </a:ext>
                </a:extLst>
              </a:tr>
              <a:tr h="80692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400" b="1" dirty="0">
                          <a:latin typeface="+mj-lt"/>
                        </a:rPr>
                        <a:t>ELIGIBILITY</a:t>
                      </a:r>
                    </a:p>
                  </a:txBody>
                  <a:tcPr>
                    <a:lnL w="12700" cap="flat" cmpd="sng" algn="ctr">
                      <a:solidFill>
                        <a:srgbClr val="BABABA"/>
                      </a:solidFill>
                      <a:prstDash val="solid"/>
                    </a:lnL>
                    <a:lnR>
                      <a:noFill/>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400" dirty="0">
                          <a:latin typeface="+mj-lt"/>
                        </a:rPr>
                        <a:t>All Employees Working in NJ</a:t>
                      </a:r>
                    </a:p>
                  </a:txBody>
                  <a:tcPr anchor="ctr">
                    <a:lnL>
                      <a:noFill/>
                    </a:lnL>
                    <a:lnR w="12700" cap="flat" cmpd="sng" algn="ctr">
                      <a:solidFill>
                        <a:srgbClr val="01351B"/>
                      </a:solidFill>
                      <a:prstDash val="solid"/>
                      <a:round/>
                      <a:headEnd type="none" w="med" len="med"/>
                      <a:tailEnd type="none" w="med" len="med"/>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solidFill>
                      <a:srgbClr val="01351B">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400" dirty="0">
                          <a:latin typeface="+mj-lt"/>
                        </a:rPr>
                        <a:t>All Full Time Non-Union Employees</a:t>
                      </a:r>
                    </a:p>
                  </a:txBody>
                  <a:tcPr anchor="ctr">
                    <a:lnL w="12700" cap="flat" cmpd="sng" algn="ctr">
                      <a:solidFill>
                        <a:srgbClr val="01351B"/>
                      </a:solidFill>
                      <a:prstDash val="solid"/>
                      <a:round/>
                      <a:headEnd type="none" w="med" len="med"/>
                      <a:tailEnd type="none" w="med" len="med"/>
                    </a:lnL>
                    <a:lnR w="12700" cap="flat" cmpd="sng" algn="ctr">
                      <a:solidFill>
                        <a:srgbClr val="01351B"/>
                      </a:solidFill>
                      <a:prstDash val="solid"/>
                      <a:round/>
                      <a:headEnd type="none" w="med" len="med"/>
                      <a:tailEnd type="none" w="med" len="med"/>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solidFill>
                      <a:srgbClr val="046A38">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400">
                          <a:latin typeface="+mj-lt"/>
                        </a:rPr>
                        <a:t>All Full Time Non-Union Employees</a:t>
                      </a:r>
                    </a:p>
                  </a:txBody>
                  <a:tcPr anchor="ctr">
                    <a:lnL w="12700" cap="flat" cmpd="sng" algn="ctr">
                      <a:solidFill>
                        <a:srgbClr val="01351B"/>
                      </a:solidFill>
                      <a:prstDash val="solid"/>
                      <a:round/>
                      <a:headEnd type="none" w="med" len="med"/>
                      <a:tailEnd type="none" w="med" len="med"/>
                    </a:lnL>
                    <a:lnR w="12700" cap="flat" cmpd="sng" algn="ctr">
                      <a:solidFill>
                        <a:srgbClr val="046A38"/>
                      </a:solidFill>
                      <a:prstDash val="solid"/>
                      <a:round/>
                      <a:headEnd type="none" w="med" len="med"/>
                      <a:tailEnd type="none" w="med" len="med"/>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solidFill>
                      <a:srgbClr val="046A38">
                        <a:alpha val="10196"/>
                      </a:srgbClr>
                    </a:solidFill>
                  </a:tcPr>
                </a:tc>
                <a:extLst>
                  <a:ext uri="{0D108BD9-81ED-4DB2-BD59-A6C34878D82A}">
                    <a16:rowId xmlns:a16="http://schemas.microsoft.com/office/drawing/2014/main" val="950894437"/>
                  </a:ext>
                </a:extLst>
              </a:tr>
              <a:tr h="6916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0000"/>
                        </a:lnSpc>
                      </a:pPr>
                      <a:r>
                        <a:rPr lang="en-US" sz="1400" b="1">
                          <a:latin typeface="+mj-lt"/>
                        </a:rPr>
                        <a:t>EMPLOYEE CONTRIBUTION REQUIRED</a:t>
                      </a:r>
                    </a:p>
                  </a:txBody>
                  <a:tcPr>
                    <a:lnL w="12700" cap="flat" cmpd="sng" algn="ctr">
                      <a:solidFill>
                        <a:srgbClr val="BABABA"/>
                      </a:solidFill>
                      <a:prstDash val="solid"/>
                    </a:lnL>
                    <a:lnR>
                      <a:noFill/>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400" kern="1200" dirty="0">
                          <a:solidFill>
                            <a:schemeClr val="tx1"/>
                          </a:solidFill>
                          <a:latin typeface="+mj-lt"/>
                          <a:ea typeface="+mn-ea"/>
                          <a:cs typeface="+mn-cs"/>
                        </a:rPr>
                        <a:t>Yes – Employee Contribution Required in NJ</a:t>
                      </a:r>
                    </a:p>
                  </a:txBody>
                  <a:tcPr anchor="ctr">
                    <a:lnL>
                      <a:noFill/>
                    </a:lnL>
                    <a:lnR w="12700" cap="flat" cmpd="sng" algn="ctr">
                      <a:solidFill>
                        <a:srgbClr val="01351B"/>
                      </a:solidFill>
                      <a:prstDash val="solid"/>
                      <a:round/>
                      <a:headEnd type="none" w="med" len="med"/>
                      <a:tailEnd type="none" w="med" len="med"/>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solidFill>
                      <a:srgbClr val="01351B">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400">
                          <a:latin typeface="+mj-lt"/>
                        </a:rPr>
                        <a:t>No – Employer Paid</a:t>
                      </a:r>
                    </a:p>
                  </a:txBody>
                  <a:tcPr anchor="ctr">
                    <a:lnL w="12700" cap="flat" cmpd="sng" algn="ctr">
                      <a:solidFill>
                        <a:srgbClr val="01351B"/>
                      </a:solidFill>
                      <a:prstDash val="solid"/>
                      <a:round/>
                      <a:headEnd type="none" w="med" len="med"/>
                      <a:tailEnd type="none" w="med" len="med"/>
                    </a:lnL>
                    <a:lnR w="12700" cap="flat" cmpd="sng" algn="ctr">
                      <a:solidFill>
                        <a:srgbClr val="01351B"/>
                      </a:solidFill>
                      <a:prstDash val="solid"/>
                      <a:round/>
                      <a:headEnd type="none" w="med" len="med"/>
                      <a:tailEnd type="none" w="med" len="med"/>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solidFill>
                      <a:srgbClr val="046A38">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400" dirty="0">
                          <a:latin typeface="+mj-lt"/>
                        </a:rPr>
                        <a:t>Yes – Employee Paid</a:t>
                      </a:r>
                    </a:p>
                  </a:txBody>
                  <a:tcPr anchor="ctr">
                    <a:lnL w="12700" cap="flat" cmpd="sng" algn="ctr">
                      <a:solidFill>
                        <a:srgbClr val="01351B"/>
                      </a:solidFill>
                      <a:prstDash val="solid"/>
                      <a:round/>
                      <a:headEnd type="none" w="med" len="med"/>
                      <a:tailEnd type="none" w="med" len="med"/>
                    </a:lnL>
                    <a:lnR w="12700" cap="flat" cmpd="sng" algn="ctr">
                      <a:solidFill>
                        <a:srgbClr val="046A38"/>
                      </a:solidFill>
                      <a:prstDash val="solid"/>
                      <a:round/>
                      <a:headEnd type="none" w="med" len="med"/>
                      <a:tailEnd type="none" w="med" len="med"/>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solidFill>
                      <a:srgbClr val="046A38">
                        <a:alpha val="10196"/>
                      </a:srgbClr>
                    </a:solidFill>
                  </a:tcPr>
                </a:tc>
                <a:extLst>
                  <a:ext uri="{0D108BD9-81ED-4DB2-BD59-A6C34878D82A}">
                    <a16:rowId xmlns:a16="http://schemas.microsoft.com/office/drawing/2014/main" val="995629178"/>
                  </a:ext>
                </a:extLst>
              </a:tr>
              <a:tr h="49952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0000"/>
                        </a:lnSpc>
                      </a:pPr>
                      <a:r>
                        <a:rPr lang="en-US" sz="1400" b="1">
                          <a:latin typeface="+mj-lt"/>
                        </a:rPr>
                        <a:t>ELIMINATION PERIOD</a:t>
                      </a:r>
                    </a:p>
                  </a:txBody>
                  <a:tcPr>
                    <a:lnL w="12700" cap="flat" cmpd="sng" algn="ctr">
                      <a:solidFill>
                        <a:srgbClr val="BABABA"/>
                      </a:solidFill>
                      <a:prstDash val="solid"/>
                    </a:lnL>
                    <a:lnR>
                      <a:noFill/>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400" dirty="0">
                          <a:latin typeface="+mj-lt"/>
                        </a:rPr>
                        <a:t>7 Days</a:t>
                      </a:r>
                    </a:p>
                  </a:txBody>
                  <a:tcPr anchor="ctr">
                    <a:lnL>
                      <a:noFill/>
                    </a:lnL>
                    <a:lnR w="12700" cap="flat" cmpd="sng" algn="ctr">
                      <a:solidFill>
                        <a:srgbClr val="01351B"/>
                      </a:solidFill>
                      <a:prstDash val="solid"/>
                      <a:round/>
                      <a:headEnd type="none" w="med" len="med"/>
                      <a:tailEnd type="none" w="med" len="med"/>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solidFill>
                      <a:srgbClr val="01351B">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400">
                          <a:latin typeface="+mj-lt"/>
                        </a:rPr>
                        <a:t>180 Days</a:t>
                      </a:r>
                    </a:p>
                  </a:txBody>
                  <a:tcPr anchor="ctr">
                    <a:lnL w="12700" cap="flat" cmpd="sng" algn="ctr">
                      <a:solidFill>
                        <a:srgbClr val="01351B"/>
                      </a:solidFill>
                      <a:prstDash val="solid"/>
                      <a:round/>
                      <a:headEnd type="none" w="med" len="med"/>
                      <a:tailEnd type="none" w="med" len="med"/>
                    </a:lnL>
                    <a:lnR w="12700" cap="flat" cmpd="sng" algn="ctr">
                      <a:solidFill>
                        <a:srgbClr val="01351B"/>
                      </a:solidFill>
                      <a:prstDash val="solid"/>
                      <a:round/>
                      <a:headEnd type="none" w="med" len="med"/>
                      <a:tailEnd type="none" w="med" len="med"/>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solidFill>
                      <a:srgbClr val="046A38">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400">
                          <a:latin typeface="+mj-lt"/>
                        </a:rPr>
                        <a:t>180 Days</a:t>
                      </a:r>
                    </a:p>
                  </a:txBody>
                  <a:tcPr anchor="ctr">
                    <a:lnL w="12700" cap="flat" cmpd="sng" algn="ctr">
                      <a:solidFill>
                        <a:srgbClr val="01351B"/>
                      </a:solidFill>
                      <a:prstDash val="solid"/>
                      <a:round/>
                      <a:headEnd type="none" w="med" len="med"/>
                      <a:tailEnd type="none" w="med" len="med"/>
                    </a:lnL>
                    <a:lnR w="12700" cap="flat" cmpd="sng" algn="ctr">
                      <a:solidFill>
                        <a:srgbClr val="046A38"/>
                      </a:solidFill>
                      <a:prstDash val="solid"/>
                      <a:round/>
                      <a:headEnd type="none" w="med" len="med"/>
                      <a:tailEnd type="none" w="med" len="med"/>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solidFill>
                      <a:srgbClr val="046A38">
                        <a:alpha val="10196"/>
                      </a:srgbClr>
                    </a:solidFill>
                  </a:tcPr>
                </a:tc>
                <a:extLst>
                  <a:ext uri="{0D108BD9-81ED-4DB2-BD59-A6C34878D82A}">
                    <a16:rowId xmlns:a16="http://schemas.microsoft.com/office/drawing/2014/main" val="2370163602"/>
                  </a:ext>
                </a:extLst>
              </a:tr>
              <a:tr h="461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0000"/>
                        </a:lnSpc>
                      </a:pPr>
                      <a:r>
                        <a:rPr lang="en-US" sz="1400" b="1">
                          <a:latin typeface="+mj-lt"/>
                        </a:rPr>
                        <a:t>BENEFIT DURATION</a:t>
                      </a:r>
                    </a:p>
                  </a:txBody>
                  <a:tcPr>
                    <a:lnL w="12700" cap="flat" cmpd="sng" algn="ctr">
                      <a:solidFill>
                        <a:srgbClr val="BABABA"/>
                      </a:solidFill>
                      <a:prstDash val="solid"/>
                    </a:lnL>
                    <a:lnR>
                      <a:noFill/>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400">
                          <a:latin typeface="+mj-lt"/>
                        </a:rPr>
                        <a:t>26-week max benefit</a:t>
                      </a:r>
                    </a:p>
                  </a:txBody>
                  <a:tcPr anchor="ctr">
                    <a:lnL>
                      <a:noFill/>
                    </a:lnL>
                    <a:lnR w="12700" cap="flat" cmpd="sng" algn="ctr">
                      <a:solidFill>
                        <a:srgbClr val="01351B"/>
                      </a:solidFill>
                      <a:prstDash val="solid"/>
                      <a:round/>
                      <a:headEnd type="none" w="med" len="med"/>
                      <a:tailEnd type="none" w="med" len="med"/>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solidFill>
                      <a:srgbClr val="01351B">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400" dirty="0">
                          <a:latin typeface="+mj-lt"/>
                        </a:rPr>
                        <a:t>Social Security Normal Retirement Age</a:t>
                      </a:r>
                    </a:p>
                  </a:txBody>
                  <a:tcPr anchor="ctr">
                    <a:lnL w="12700" cap="flat" cmpd="sng" algn="ctr">
                      <a:solidFill>
                        <a:srgbClr val="01351B"/>
                      </a:solidFill>
                      <a:prstDash val="solid"/>
                      <a:round/>
                      <a:headEnd type="none" w="med" len="med"/>
                      <a:tailEnd type="none" w="med" len="med"/>
                    </a:lnL>
                    <a:lnR w="12700" cap="flat" cmpd="sng" algn="ctr">
                      <a:solidFill>
                        <a:srgbClr val="01351B"/>
                      </a:solidFill>
                      <a:prstDash val="solid"/>
                      <a:round/>
                      <a:headEnd type="none" w="med" len="med"/>
                      <a:tailEnd type="none" w="med" len="med"/>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solidFill>
                      <a:srgbClr val="046A38">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400">
                          <a:latin typeface="+mj-lt"/>
                        </a:rPr>
                        <a:t>Social Security Normal Retirement Age**</a:t>
                      </a:r>
                    </a:p>
                  </a:txBody>
                  <a:tcPr anchor="ctr">
                    <a:lnL w="12700" cap="flat" cmpd="sng" algn="ctr">
                      <a:solidFill>
                        <a:srgbClr val="01351B"/>
                      </a:solidFill>
                      <a:prstDash val="solid"/>
                      <a:round/>
                      <a:headEnd type="none" w="med" len="med"/>
                      <a:tailEnd type="none" w="med" len="med"/>
                    </a:lnL>
                    <a:lnR w="12700" cap="flat" cmpd="sng" algn="ctr">
                      <a:solidFill>
                        <a:srgbClr val="046A38"/>
                      </a:solidFill>
                      <a:prstDash val="solid"/>
                      <a:round/>
                      <a:headEnd type="none" w="med" len="med"/>
                      <a:tailEnd type="none" w="med" len="med"/>
                    </a:lnR>
                    <a:lnT w="12700" cap="flat" cmpd="sng" algn="ctr">
                      <a:solidFill>
                        <a:srgbClr val="BABABA"/>
                      </a:solidFill>
                      <a:prstDash val="solid"/>
                    </a:lnT>
                    <a:lnB w="12700" cap="flat" cmpd="sng" algn="ctr">
                      <a:solidFill>
                        <a:srgbClr val="BABABA"/>
                      </a:solidFill>
                      <a:prstDash val="solid"/>
                    </a:lnB>
                    <a:lnTlToBr w="12700" cmpd="sng">
                      <a:noFill/>
                      <a:prstDash val="solid"/>
                    </a:lnTlToBr>
                    <a:lnBlToTr w="12700" cmpd="sng">
                      <a:noFill/>
                      <a:prstDash val="solid"/>
                    </a:lnBlToTr>
                    <a:solidFill>
                      <a:srgbClr val="046A38">
                        <a:alpha val="10196"/>
                      </a:srgbClr>
                    </a:solidFill>
                  </a:tcPr>
                </a:tc>
                <a:extLst>
                  <a:ext uri="{0D108BD9-81ED-4DB2-BD59-A6C34878D82A}">
                    <a16:rowId xmlns:a16="http://schemas.microsoft.com/office/drawing/2014/main" val="1504655274"/>
                  </a:ext>
                </a:extLst>
              </a:tr>
              <a:tr h="6660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0000"/>
                        </a:lnSpc>
                      </a:pPr>
                      <a:r>
                        <a:rPr lang="en-US" sz="1400" b="1">
                          <a:latin typeface="+mj-lt"/>
                        </a:rPr>
                        <a:t>BENEFIT AMOUNT</a:t>
                      </a:r>
                    </a:p>
                  </a:txBody>
                  <a:tcPr>
                    <a:lnL w="12700" cap="flat" cmpd="sng" algn="ctr">
                      <a:solidFill>
                        <a:srgbClr val="BABABA"/>
                      </a:solidFill>
                      <a:prstDash val="solid"/>
                    </a:lnL>
                    <a:lnR>
                      <a:noFill/>
                    </a:lnR>
                    <a:lnT w="12700" cap="flat" cmpd="sng" algn="ctr">
                      <a:solidFill>
                        <a:srgbClr val="BABABA"/>
                      </a:solidFill>
                      <a:prstDash val="solid"/>
                    </a:lnT>
                    <a:lnB w="12700" cap="flat" cmpd="sng" algn="ctr">
                      <a:solidFill>
                        <a:srgbClr val="046A3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400">
                          <a:latin typeface="+mj-lt"/>
                        </a:rPr>
                        <a:t>$1,055 Per Week</a:t>
                      </a:r>
                    </a:p>
                  </a:txBody>
                  <a:tcPr anchor="ctr">
                    <a:lnL>
                      <a:noFill/>
                    </a:lnL>
                    <a:lnR w="12700" cap="flat" cmpd="sng" algn="ctr">
                      <a:solidFill>
                        <a:srgbClr val="01351B"/>
                      </a:solidFill>
                      <a:prstDash val="solid"/>
                      <a:round/>
                      <a:headEnd type="none" w="med" len="med"/>
                      <a:tailEnd type="none" w="med" len="med"/>
                    </a:lnR>
                    <a:lnT w="12700" cap="flat" cmpd="sng" algn="ctr">
                      <a:solidFill>
                        <a:srgbClr val="BABABA"/>
                      </a:solidFill>
                      <a:prstDash val="solid"/>
                    </a:lnT>
                    <a:lnB w="12700" cap="flat" cmpd="sng" algn="ctr">
                      <a:solidFill>
                        <a:srgbClr val="046A38"/>
                      </a:solidFill>
                      <a:prstDash val="solid"/>
                      <a:round/>
                      <a:headEnd type="none" w="med" len="med"/>
                      <a:tailEnd type="none" w="med" len="med"/>
                    </a:lnB>
                    <a:lnTlToBr w="12700" cmpd="sng">
                      <a:noFill/>
                      <a:prstDash val="solid"/>
                    </a:lnTlToBr>
                    <a:lnBlToTr w="12700" cmpd="sng">
                      <a:noFill/>
                      <a:prstDash val="solid"/>
                    </a:lnBlToTr>
                    <a:solidFill>
                      <a:srgbClr val="01351B">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400" dirty="0">
                          <a:latin typeface="+mj-lt"/>
                        </a:rPr>
                        <a:t>50% of salary up to a max of $3,500 a month</a:t>
                      </a:r>
                    </a:p>
                  </a:txBody>
                  <a:tcPr anchor="ctr">
                    <a:lnL w="12700" cap="flat" cmpd="sng" algn="ctr">
                      <a:solidFill>
                        <a:srgbClr val="01351B"/>
                      </a:solidFill>
                      <a:prstDash val="solid"/>
                      <a:round/>
                      <a:headEnd type="none" w="med" len="med"/>
                      <a:tailEnd type="none" w="med" len="med"/>
                    </a:lnL>
                    <a:lnR w="12700" cap="flat" cmpd="sng" algn="ctr">
                      <a:solidFill>
                        <a:srgbClr val="01351B"/>
                      </a:solidFill>
                      <a:prstDash val="solid"/>
                      <a:round/>
                      <a:headEnd type="none" w="med" len="med"/>
                      <a:tailEnd type="none" w="med" len="med"/>
                    </a:lnR>
                    <a:lnT w="12700" cap="flat" cmpd="sng" algn="ctr">
                      <a:solidFill>
                        <a:srgbClr val="BABABA"/>
                      </a:solidFill>
                      <a:prstDash val="solid"/>
                    </a:lnT>
                    <a:lnB w="12700" cap="flat" cmpd="sng" algn="ctr">
                      <a:solidFill>
                        <a:srgbClr val="046A38"/>
                      </a:solidFill>
                      <a:prstDash val="solid"/>
                      <a:round/>
                      <a:headEnd type="none" w="med" len="med"/>
                      <a:tailEnd type="none" w="med" len="med"/>
                    </a:lnB>
                    <a:lnTlToBr w="12700" cmpd="sng">
                      <a:noFill/>
                      <a:prstDash val="solid"/>
                    </a:lnTlToBr>
                    <a:lnBlToTr w="12700" cmpd="sng">
                      <a:noFill/>
                      <a:prstDash val="solid"/>
                    </a:lnBlToTr>
                    <a:solidFill>
                      <a:srgbClr val="046A38">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400" dirty="0">
                          <a:latin typeface="+mj-lt"/>
                        </a:rPr>
                        <a:t>60% of salary up to a maximum of $10,000 a month</a:t>
                      </a:r>
                    </a:p>
                  </a:txBody>
                  <a:tcPr anchor="ctr">
                    <a:lnL w="12700" cap="flat" cmpd="sng" algn="ctr">
                      <a:solidFill>
                        <a:srgbClr val="01351B"/>
                      </a:solidFill>
                      <a:prstDash val="solid"/>
                      <a:round/>
                      <a:headEnd type="none" w="med" len="med"/>
                      <a:tailEnd type="none" w="med" len="med"/>
                    </a:lnL>
                    <a:lnR w="12700" cap="flat" cmpd="sng" algn="ctr">
                      <a:solidFill>
                        <a:srgbClr val="046A38"/>
                      </a:solidFill>
                      <a:prstDash val="solid"/>
                      <a:round/>
                      <a:headEnd type="none" w="med" len="med"/>
                      <a:tailEnd type="none" w="med" len="med"/>
                    </a:lnR>
                    <a:lnT w="12700" cap="flat" cmpd="sng" algn="ctr">
                      <a:solidFill>
                        <a:srgbClr val="BABABA"/>
                      </a:solidFill>
                      <a:prstDash val="solid"/>
                    </a:lnT>
                    <a:lnB w="12700" cap="flat" cmpd="sng" algn="ctr">
                      <a:solidFill>
                        <a:srgbClr val="046A38"/>
                      </a:solidFill>
                      <a:prstDash val="solid"/>
                      <a:round/>
                      <a:headEnd type="none" w="med" len="med"/>
                      <a:tailEnd type="none" w="med" len="med"/>
                    </a:lnB>
                    <a:lnTlToBr w="12700" cmpd="sng">
                      <a:noFill/>
                      <a:prstDash val="solid"/>
                    </a:lnTlToBr>
                    <a:lnBlToTr w="12700" cmpd="sng">
                      <a:noFill/>
                      <a:prstDash val="solid"/>
                    </a:lnBlToTr>
                    <a:solidFill>
                      <a:srgbClr val="046A38">
                        <a:alpha val="10196"/>
                      </a:srgbClr>
                    </a:solidFill>
                  </a:tcPr>
                </a:tc>
                <a:extLst>
                  <a:ext uri="{0D108BD9-81ED-4DB2-BD59-A6C34878D82A}">
                    <a16:rowId xmlns:a16="http://schemas.microsoft.com/office/drawing/2014/main" val="3443563639"/>
                  </a:ext>
                </a:extLst>
              </a:tr>
            </a:tbl>
          </a:graphicData>
        </a:graphic>
      </p:graphicFrame>
      <p:sp>
        <p:nvSpPr>
          <p:cNvPr id="3" name="TextBox 2">
            <a:extLst>
              <a:ext uri="{FF2B5EF4-FFF2-40B4-BE49-F238E27FC236}">
                <a16:creationId xmlns:a16="http://schemas.microsoft.com/office/drawing/2014/main" id="{F4890F48-B707-43AC-A7FE-6B91900647A5}"/>
              </a:ext>
            </a:extLst>
          </p:cNvPr>
          <p:cNvSpPr txBox="1"/>
          <p:nvPr/>
        </p:nvSpPr>
        <p:spPr>
          <a:xfrm>
            <a:off x="560832" y="5495325"/>
            <a:ext cx="6924697" cy="720710"/>
          </a:xfrm>
          <a:prstGeom prst="rect">
            <a:avLst/>
          </a:prstGeom>
          <a:noFill/>
        </p:spPr>
        <p:txBody>
          <a:bodyPr wrap="square" rtlCol="0">
            <a:spAutoFit/>
          </a:bodyPr>
          <a:lstStyle/>
          <a:p>
            <a:pPr>
              <a:lnSpc>
                <a:spcPct val="100000"/>
              </a:lnSpc>
              <a:spcBef>
                <a:spcPts val="100"/>
              </a:spcBef>
            </a:pPr>
            <a:r>
              <a:rPr lang="en-US" sz="1000" spc="75">
                <a:latin typeface="Arial Narrow"/>
                <a:cs typeface="Arial Narrow"/>
              </a:rPr>
              <a:t>Please note, for this open enrollment, Evidence of Insurability is NOT required in order to elect the Buy Up Long-Term Disability benefit. If you decline during this Open Enrollment, Evidence of Insurability (EOI) will be required should you choose to enroll moving forward.</a:t>
            </a:r>
          </a:p>
          <a:p>
            <a:pPr>
              <a:lnSpc>
                <a:spcPct val="100000"/>
              </a:lnSpc>
              <a:spcBef>
                <a:spcPts val="100"/>
              </a:spcBef>
            </a:pPr>
            <a:r>
              <a:rPr lang="en-US" sz="1000" spc="105">
                <a:latin typeface="Arial Narrow"/>
                <a:cs typeface="Arial Narrow"/>
              </a:rPr>
              <a:t>24</a:t>
            </a:r>
            <a:r>
              <a:rPr lang="en-US" sz="1000" spc="50">
                <a:latin typeface="Arial Narrow"/>
                <a:cs typeface="Arial Narrow"/>
              </a:rPr>
              <a:t> </a:t>
            </a:r>
            <a:r>
              <a:rPr lang="en-US" sz="1000" spc="95">
                <a:latin typeface="Arial Narrow"/>
                <a:cs typeface="Arial Narrow"/>
              </a:rPr>
              <a:t>Month</a:t>
            </a:r>
            <a:r>
              <a:rPr lang="en-US" sz="1000" spc="40">
                <a:latin typeface="Arial Narrow"/>
                <a:cs typeface="Arial Narrow"/>
              </a:rPr>
              <a:t> </a:t>
            </a:r>
            <a:r>
              <a:rPr lang="en-US" sz="1000" spc="114">
                <a:latin typeface="Arial Narrow"/>
                <a:cs typeface="Arial Narrow"/>
              </a:rPr>
              <a:t>Own</a:t>
            </a:r>
            <a:r>
              <a:rPr lang="en-US" sz="1000" spc="35">
                <a:latin typeface="Arial Narrow"/>
                <a:cs typeface="Arial Narrow"/>
              </a:rPr>
              <a:t> </a:t>
            </a:r>
            <a:r>
              <a:rPr lang="en-US" sz="1000" spc="85">
                <a:latin typeface="Arial Narrow"/>
                <a:cs typeface="Arial Narrow"/>
              </a:rPr>
              <a:t>Occupation**</a:t>
            </a:r>
            <a:r>
              <a:rPr lang="en-US" sz="1000" spc="10">
                <a:latin typeface="Arial Narrow"/>
                <a:cs typeface="Arial Narrow"/>
              </a:rPr>
              <a:t> </a:t>
            </a:r>
            <a:r>
              <a:rPr lang="en-US" sz="1000">
                <a:latin typeface="Arial Narrow"/>
                <a:cs typeface="Arial Narrow"/>
              </a:rPr>
              <a:t>|</a:t>
            </a:r>
            <a:r>
              <a:rPr lang="en-US" sz="1000" spc="55">
                <a:latin typeface="Arial Narrow"/>
                <a:cs typeface="Arial Narrow"/>
              </a:rPr>
              <a:t> </a:t>
            </a:r>
            <a:r>
              <a:rPr lang="en-US" sz="1000" spc="65">
                <a:latin typeface="Arial Narrow"/>
                <a:cs typeface="Arial Narrow"/>
              </a:rPr>
              <a:t>Pre-</a:t>
            </a:r>
            <a:r>
              <a:rPr lang="en-US" sz="1000" spc="55">
                <a:latin typeface="Arial Narrow"/>
                <a:cs typeface="Arial Narrow"/>
              </a:rPr>
              <a:t>Existing</a:t>
            </a:r>
            <a:r>
              <a:rPr lang="en-US" sz="1000" spc="10">
                <a:latin typeface="Arial Narrow"/>
                <a:cs typeface="Arial Narrow"/>
              </a:rPr>
              <a:t> </a:t>
            </a:r>
            <a:r>
              <a:rPr lang="en-US" sz="1000" spc="70">
                <a:latin typeface="Arial Narrow"/>
                <a:cs typeface="Arial Narrow"/>
              </a:rPr>
              <a:t>Condition</a:t>
            </a:r>
            <a:r>
              <a:rPr lang="en-US" sz="1000" spc="25">
                <a:latin typeface="Arial Narrow"/>
                <a:cs typeface="Arial Narrow"/>
              </a:rPr>
              <a:t> </a:t>
            </a:r>
            <a:r>
              <a:rPr lang="en-US" sz="1000" spc="55">
                <a:latin typeface="Arial Narrow"/>
                <a:cs typeface="Arial Narrow"/>
              </a:rPr>
              <a:t>limitation</a:t>
            </a:r>
            <a:r>
              <a:rPr lang="en-US" sz="1000" spc="10">
                <a:latin typeface="Arial Narrow"/>
                <a:cs typeface="Arial Narrow"/>
              </a:rPr>
              <a:t> </a:t>
            </a:r>
            <a:r>
              <a:rPr lang="en-US" sz="1000" spc="85">
                <a:latin typeface="Arial Narrow"/>
                <a:cs typeface="Arial Narrow"/>
              </a:rPr>
              <a:t>3/12**</a:t>
            </a:r>
            <a:r>
              <a:rPr lang="en-US" sz="1000" spc="20">
                <a:latin typeface="Arial Narrow"/>
                <a:cs typeface="Arial Narrow"/>
              </a:rPr>
              <a:t> </a:t>
            </a:r>
            <a:r>
              <a:rPr lang="en-US" sz="1000">
                <a:latin typeface="Arial Narrow"/>
                <a:cs typeface="Arial Narrow"/>
              </a:rPr>
              <a:t>|</a:t>
            </a:r>
            <a:r>
              <a:rPr lang="en-US" sz="1000" spc="60">
                <a:latin typeface="Arial Narrow"/>
                <a:cs typeface="Arial Narrow"/>
              </a:rPr>
              <a:t> </a:t>
            </a:r>
            <a:r>
              <a:rPr lang="en-US" sz="1000" spc="65">
                <a:latin typeface="Arial Narrow"/>
                <a:cs typeface="Arial Narrow"/>
              </a:rPr>
              <a:t>Post</a:t>
            </a:r>
            <a:r>
              <a:rPr lang="en-US" sz="1000" spc="40">
                <a:latin typeface="Arial Narrow"/>
                <a:cs typeface="Arial Narrow"/>
              </a:rPr>
              <a:t> </a:t>
            </a:r>
            <a:r>
              <a:rPr lang="en-US" sz="1000" spc="70">
                <a:latin typeface="Arial Narrow"/>
                <a:cs typeface="Arial Narrow"/>
              </a:rPr>
              <a:t>Tax</a:t>
            </a:r>
            <a:r>
              <a:rPr lang="en-US" sz="1000" spc="45">
                <a:latin typeface="Arial Narrow"/>
                <a:cs typeface="Arial Narrow"/>
              </a:rPr>
              <a:t> </a:t>
            </a:r>
            <a:r>
              <a:rPr lang="en-US" sz="1000" spc="55">
                <a:latin typeface="Arial Narrow"/>
                <a:cs typeface="Arial Narrow"/>
              </a:rPr>
              <a:t>Payroll</a:t>
            </a:r>
            <a:r>
              <a:rPr lang="en-US" sz="1000" spc="10">
                <a:latin typeface="Arial Narrow"/>
                <a:cs typeface="Arial Narrow"/>
              </a:rPr>
              <a:t> </a:t>
            </a:r>
            <a:r>
              <a:rPr lang="en-US" sz="1000" spc="70">
                <a:latin typeface="Arial Narrow"/>
                <a:cs typeface="Arial Narrow"/>
              </a:rPr>
              <a:t>Deductions</a:t>
            </a:r>
            <a:endParaRPr lang="en-US" sz="1000">
              <a:latin typeface="Arial Narrow"/>
              <a:cs typeface="Arial Narrow"/>
            </a:endParaRPr>
          </a:p>
        </p:txBody>
      </p:sp>
      <p:pic>
        <p:nvPicPr>
          <p:cNvPr id="4" name="Picture 4" descr="The Hartford - Wikipedia">
            <a:extLst>
              <a:ext uri="{FF2B5EF4-FFF2-40B4-BE49-F238E27FC236}">
                <a16:creationId xmlns:a16="http://schemas.microsoft.com/office/drawing/2014/main" id="{CB63E983-E03D-609A-8FEE-AACE96C9A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423" y="5800165"/>
            <a:ext cx="429129" cy="42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133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
            <a:extLst>
              <a:ext uri="{FF2B5EF4-FFF2-40B4-BE49-F238E27FC236}">
                <a16:creationId xmlns:a16="http://schemas.microsoft.com/office/drawing/2014/main" id="{95BF9530-1CE1-4EA9-9817-0251777E58C4}"/>
              </a:ext>
            </a:extLst>
          </p:cNvPr>
          <p:cNvSpPr/>
          <p:nvPr/>
        </p:nvSpPr>
        <p:spPr>
          <a:xfrm>
            <a:off x="5969813" y="1319830"/>
            <a:ext cx="2899652" cy="4218340"/>
          </a:xfrm>
          <a:prstGeom prst="rect">
            <a:avLst/>
          </a:prstGeom>
          <a:gradFill>
            <a:gsLst>
              <a:gs pos="0">
                <a:schemeClr val="accent2">
                  <a:lumMod val="75000"/>
                </a:schemeClr>
              </a:gs>
              <a:gs pos="73000">
                <a:srgbClr val="7D3F98">
                  <a:alpha val="85000"/>
                </a:srgbClr>
              </a:gs>
            </a:gsLst>
            <a:lin ang="5400000" scaled="1"/>
          </a:gradFill>
        </p:spPr>
        <p:txBody>
          <a:bodyPr wrap="square" lIns="0" tIns="0" rIns="0" bIns="0" rtlCol="0"/>
          <a:lstStyle/>
          <a:p>
            <a:pPr defTabSz="685777">
              <a:defRPr/>
            </a:pPr>
            <a:endParaRPr sz="1350">
              <a:solidFill>
                <a:prstClr val="black"/>
              </a:solidFill>
              <a:latin typeface="Open Sans"/>
            </a:endParaRPr>
          </a:p>
        </p:txBody>
      </p:sp>
      <p:sp>
        <p:nvSpPr>
          <p:cNvPr id="9" name="TextBox 8">
            <a:extLst>
              <a:ext uri="{FF2B5EF4-FFF2-40B4-BE49-F238E27FC236}">
                <a16:creationId xmlns:a16="http://schemas.microsoft.com/office/drawing/2014/main" id="{AE25D6E3-8081-4A9A-970F-79492FF4A5C5}"/>
              </a:ext>
            </a:extLst>
          </p:cNvPr>
          <p:cNvSpPr txBox="1"/>
          <p:nvPr/>
        </p:nvSpPr>
        <p:spPr>
          <a:xfrm>
            <a:off x="3117295" y="1004196"/>
            <a:ext cx="0" cy="0"/>
          </a:xfrm>
          <a:prstGeom prst="rect">
            <a:avLst/>
          </a:prstGeom>
          <a:noFill/>
        </p:spPr>
        <p:txBody>
          <a:bodyPr wrap="none" lIns="0" tIns="0" rIns="0" bIns="0" rtlCol="0">
            <a:noAutofit/>
          </a:bodyPr>
          <a:lstStyle/>
          <a:p>
            <a:pPr defTabSz="342660" fontAlgn="base">
              <a:spcBef>
                <a:spcPts val="900"/>
              </a:spcBef>
              <a:defRPr/>
            </a:pPr>
            <a:endParaRPr lang="en-US" sz="1350">
              <a:solidFill>
                <a:srgbClr val="3F3F3F"/>
              </a:solidFill>
              <a:latin typeface="Open Sans Light"/>
              <a:cs typeface="Open Sans Light"/>
            </a:endParaRPr>
          </a:p>
        </p:txBody>
      </p:sp>
      <p:sp>
        <p:nvSpPr>
          <p:cNvPr id="18" name="Title 1">
            <a:extLst>
              <a:ext uri="{FF2B5EF4-FFF2-40B4-BE49-F238E27FC236}">
                <a16:creationId xmlns:a16="http://schemas.microsoft.com/office/drawing/2014/main" id="{DBBFF09B-B55B-4EAF-A884-F5945741DA50}"/>
              </a:ext>
            </a:extLst>
          </p:cNvPr>
          <p:cNvSpPr txBox="1">
            <a:spLocks/>
          </p:cNvSpPr>
          <p:nvPr/>
        </p:nvSpPr>
        <p:spPr>
          <a:xfrm>
            <a:off x="6310914" y="1727342"/>
            <a:ext cx="2216949" cy="358287"/>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mj-lt"/>
                <a:ea typeface="+mj-ea"/>
                <a:cs typeface="Open Sans Light"/>
              </a:defRPr>
            </a:lvl1pPr>
          </a:lstStyle>
          <a:p>
            <a:pPr algn="ctr" defTabSz="685983">
              <a:defRPr/>
            </a:pPr>
            <a:r>
              <a:rPr lang="en-US" sz="2101" b="1">
                <a:solidFill>
                  <a:prstClr val="white"/>
                </a:solidFill>
                <a:latin typeface="CVS Health Sans Light" panose="020B0404020202020204" pitchFamily="34" charset="0"/>
              </a:rPr>
              <a:t>How it works</a:t>
            </a:r>
          </a:p>
        </p:txBody>
      </p:sp>
      <p:sp>
        <p:nvSpPr>
          <p:cNvPr id="19" name="TextBox 18">
            <a:extLst>
              <a:ext uri="{FF2B5EF4-FFF2-40B4-BE49-F238E27FC236}">
                <a16:creationId xmlns:a16="http://schemas.microsoft.com/office/drawing/2014/main" id="{95C8F725-7F8A-4D18-A09A-7B1AFBCA90C5}"/>
              </a:ext>
            </a:extLst>
          </p:cNvPr>
          <p:cNvSpPr txBox="1"/>
          <p:nvPr/>
        </p:nvSpPr>
        <p:spPr>
          <a:xfrm>
            <a:off x="6310914" y="3223217"/>
            <a:ext cx="2333672" cy="2021707"/>
          </a:xfrm>
          <a:prstGeom prst="rect">
            <a:avLst/>
          </a:prstGeom>
          <a:noFill/>
        </p:spPr>
        <p:txBody>
          <a:bodyPr wrap="square" lIns="0" tIns="0" rIns="0" bIns="0" rtlCol="0">
            <a:noAutofit/>
          </a:bodyPr>
          <a:lstStyle/>
          <a:p>
            <a:pPr defTabSz="257064" fontAlgn="base">
              <a:lnSpc>
                <a:spcPct val="110000"/>
              </a:lnSpc>
              <a:spcAft>
                <a:spcPts val="450"/>
              </a:spcAft>
              <a:defRPr/>
            </a:pPr>
            <a:r>
              <a:rPr lang="en-US" sz="1200">
                <a:solidFill>
                  <a:prstClr val="white"/>
                </a:solidFill>
                <a:ea typeface="Open Sans" panose="020B0606030504020204" pitchFamily="34" charset="0"/>
                <a:cs typeface="Open Sans" panose="020B0606030504020204" pitchFamily="34" charset="0"/>
              </a:rPr>
              <a:t>The Aetna Accident Plan is designed to help cover out-of-pocket costs related to an accident.</a:t>
            </a:r>
          </a:p>
          <a:p>
            <a:pPr defTabSz="257064" fontAlgn="base">
              <a:lnSpc>
                <a:spcPct val="110000"/>
              </a:lnSpc>
              <a:spcAft>
                <a:spcPts val="450"/>
              </a:spcAft>
              <a:defRPr/>
            </a:pPr>
            <a:endParaRPr lang="en-US" sz="1200">
              <a:solidFill>
                <a:srgbClr val="FF0000"/>
              </a:solidFill>
              <a:ea typeface="Open Sans" panose="020B0606030504020204" pitchFamily="34" charset="0"/>
              <a:cs typeface="Open Sans" panose="020B0606030504020204" pitchFamily="34" charset="0"/>
            </a:endParaRPr>
          </a:p>
          <a:p>
            <a:pPr defTabSz="257064" fontAlgn="base">
              <a:lnSpc>
                <a:spcPct val="110000"/>
              </a:lnSpc>
              <a:spcAft>
                <a:spcPts val="450"/>
              </a:spcAft>
              <a:defRPr/>
            </a:pPr>
            <a:r>
              <a:rPr lang="en-US" sz="1200">
                <a:solidFill>
                  <a:prstClr val="white"/>
                </a:solidFill>
                <a:ea typeface="Open Sans" panose="020B0606030504020204" pitchFamily="34" charset="0"/>
                <a:cs typeface="Open Sans" panose="020B0606030504020204" pitchFamily="34" charset="0"/>
              </a:rPr>
              <a:t>Members receive cash benefits for a variety of accidental injuries and treatment as specified in the benefit summary. </a:t>
            </a:r>
          </a:p>
          <a:p>
            <a:pPr defTabSz="257064" fontAlgn="base">
              <a:lnSpc>
                <a:spcPct val="110000"/>
              </a:lnSpc>
              <a:spcAft>
                <a:spcPts val="338"/>
              </a:spcAft>
              <a:defRPr/>
            </a:pPr>
            <a:endParaRPr lang="en-US" sz="1350">
              <a:solidFill>
                <a:prstClr val="white"/>
              </a:solidFill>
              <a:latin typeface="CVS Health Sans"/>
            </a:endParaRPr>
          </a:p>
        </p:txBody>
      </p:sp>
      <p:sp>
        <p:nvSpPr>
          <p:cNvPr id="24" name="Rectangle 23">
            <a:extLst>
              <a:ext uri="{FF2B5EF4-FFF2-40B4-BE49-F238E27FC236}">
                <a16:creationId xmlns:a16="http://schemas.microsoft.com/office/drawing/2014/main" id="{F80D9034-BCF4-4246-A953-EFAC694C66E6}"/>
              </a:ext>
            </a:extLst>
          </p:cNvPr>
          <p:cNvSpPr/>
          <p:nvPr/>
        </p:nvSpPr>
        <p:spPr>
          <a:xfrm>
            <a:off x="451621" y="1309382"/>
            <a:ext cx="4570809" cy="307777"/>
          </a:xfrm>
          <a:prstGeom prst="rect">
            <a:avLst/>
          </a:prstGeom>
        </p:spPr>
        <p:txBody>
          <a:bodyPr>
            <a:spAutoFit/>
          </a:bodyPr>
          <a:lstStyle/>
          <a:p>
            <a:pPr defTabSz="342660" fontAlgn="base">
              <a:spcBef>
                <a:spcPts val="900"/>
              </a:spcBef>
              <a:defRPr/>
            </a:pPr>
            <a:r>
              <a:rPr lang="en-US" sz="1400" dirty="0">
                <a:solidFill>
                  <a:srgbClr val="006647"/>
                </a:solidFill>
                <a:ea typeface="Open Sans" panose="020B0606030504020204" pitchFamily="34" charset="0"/>
                <a:cs typeface="Open Sans" panose="020B0606030504020204" pitchFamily="34" charset="0"/>
              </a:rPr>
              <a:t>Benefits for: </a:t>
            </a:r>
          </a:p>
        </p:txBody>
      </p:sp>
      <p:pic>
        <p:nvPicPr>
          <p:cNvPr id="16" name="Picture 15">
            <a:extLst>
              <a:ext uri="{FF2B5EF4-FFF2-40B4-BE49-F238E27FC236}">
                <a16:creationId xmlns:a16="http://schemas.microsoft.com/office/drawing/2014/main" id="{90FDC70D-0077-4E7A-921B-3162B701CEC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08215" y="2431468"/>
            <a:ext cx="181857" cy="543637"/>
          </a:xfrm>
          <a:prstGeom prst="rect">
            <a:avLst/>
          </a:prstGeom>
        </p:spPr>
      </p:pic>
      <p:sp>
        <p:nvSpPr>
          <p:cNvPr id="3" name="TextBox 2">
            <a:extLst>
              <a:ext uri="{FF2B5EF4-FFF2-40B4-BE49-F238E27FC236}">
                <a16:creationId xmlns:a16="http://schemas.microsoft.com/office/drawing/2014/main" id="{53D00CDE-7959-F33C-04A8-F4656B1F8E0F}"/>
              </a:ext>
            </a:extLst>
          </p:cNvPr>
          <p:cNvSpPr txBox="1"/>
          <p:nvPr/>
        </p:nvSpPr>
        <p:spPr>
          <a:xfrm>
            <a:off x="537544" y="1717176"/>
            <a:ext cx="2302659" cy="1707226"/>
          </a:xfrm>
          <a:prstGeom prst="rect">
            <a:avLst/>
          </a:prstGeom>
          <a:noFill/>
        </p:spPr>
        <p:txBody>
          <a:bodyPr wrap="square" lIns="0" tIns="0" rIns="0" bIns="0" rtlCol="0">
            <a:noAutofit/>
          </a:bodyPr>
          <a:lstStyle/>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Initial care treatment</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Ambulance </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X-rays &amp; medical imaging</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Follow-up care treatment </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Therapy services</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Traumatic brain injury</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Fractures &amp; dislocations </a:t>
            </a:r>
          </a:p>
          <a:p>
            <a:pPr marL="214370" indent="-214370" defTabSz="342660" fontAlgn="base">
              <a:spcBef>
                <a:spcPts val="900"/>
              </a:spcBef>
              <a:buFont typeface="Arial" panose="020B0604020202020204" pitchFamily="34" charset="0"/>
              <a:buChar char="•"/>
              <a:defRPr/>
            </a:pPr>
            <a:endParaRPr lang="en-US" sz="1400" dirty="0">
              <a:solidFill>
                <a:srgbClr val="3F3F3F"/>
              </a:solidFill>
              <a:ea typeface="Open Sans" panose="020B0606030504020204" pitchFamily="34" charset="0"/>
              <a:cs typeface="Open Sans" panose="020B0606030504020204" pitchFamily="34" charset="0"/>
            </a:endParaRPr>
          </a:p>
          <a:p>
            <a:pPr defTabSz="342660" fontAlgn="base">
              <a:spcBef>
                <a:spcPts val="900"/>
              </a:spcBef>
              <a:defRPr/>
            </a:pPr>
            <a:endParaRPr lang="en-US" sz="1400" dirty="0">
              <a:solidFill>
                <a:srgbClr val="3F3F3F"/>
              </a:solidFill>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15542775-438D-4C1A-2876-AD36EC859FF7}"/>
              </a:ext>
            </a:extLst>
          </p:cNvPr>
          <p:cNvSpPr/>
          <p:nvPr/>
        </p:nvSpPr>
        <p:spPr>
          <a:xfrm>
            <a:off x="3065081" y="1715797"/>
            <a:ext cx="3111447" cy="1426031"/>
          </a:xfrm>
          <a:prstGeom prst="rect">
            <a:avLst/>
          </a:prstGeom>
        </p:spPr>
        <p:txBody>
          <a:bodyPr wrap="square">
            <a:spAutoFit/>
          </a:bodyPr>
          <a:lstStyle/>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Inpatient hospital treatment </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Surgical care </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Burns </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Lodging and transportation</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$50 health screening benefit* </a:t>
            </a:r>
          </a:p>
        </p:txBody>
      </p:sp>
      <p:sp>
        <p:nvSpPr>
          <p:cNvPr id="5" name="TextBox 4">
            <a:extLst>
              <a:ext uri="{FF2B5EF4-FFF2-40B4-BE49-F238E27FC236}">
                <a16:creationId xmlns:a16="http://schemas.microsoft.com/office/drawing/2014/main" id="{679407AE-E7B4-F330-4D53-9AD989A779C2}"/>
              </a:ext>
            </a:extLst>
          </p:cNvPr>
          <p:cNvSpPr txBox="1"/>
          <p:nvPr/>
        </p:nvSpPr>
        <p:spPr>
          <a:xfrm>
            <a:off x="771504" y="3716173"/>
            <a:ext cx="4587149" cy="486264"/>
          </a:xfrm>
          <a:prstGeom prst="rect">
            <a:avLst/>
          </a:prstGeom>
          <a:noFill/>
        </p:spPr>
        <p:txBody>
          <a:bodyPr wrap="square" lIns="0" tIns="0" rIns="0" bIns="0" rtlCol="0">
            <a:noAutofit/>
          </a:bodyPr>
          <a:lstStyle/>
          <a:p>
            <a:pPr defTabSz="342660" fontAlgn="base">
              <a:spcBef>
                <a:spcPts val="900"/>
              </a:spcBef>
            </a:pPr>
            <a:r>
              <a:rPr lang="en-US" sz="1400" b="1" dirty="0">
                <a:solidFill>
                  <a:srgbClr val="006647"/>
                </a:solidFill>
                <a:ea typeface="Open Sans" panose="020B0606030504020204" pitchFamily="34" charset="0"/>
                <a:cs typeface="Open Sans" panose="020B0606030504020204" pitchFamily="34" charset="0"/>
              </a:rPr>
              <a:t>…and more! </a:t>
            </a:r>
            <a:r>
              <a:rPr lang="en-US" sz="1400" dirty="0">
                <a:ea typeface="Open Sans" panose="020B0606030504020204" pitchFamily="34" charset="0"/>
                <a:cs typeface="Open Sans" panose="020B0606030504020204" pitchFamily="34" charset="0"/>
              </a:rPr>
              <a:t>See the plan summary for a full list of benefits and details. </a:t>
            </a:r>
          </a:p>
          <a:p>
            <a:pPr defTabSz="342660" fontAlgn="base">
              <a:spcBef>
                <a:spcPts val="900"/>
              </a:spcBef>
            </a:pPr>
            <a:endParaRPr lang="en-US" sz="1400" dirty="0">
              <a:solidFill>
                <a:schemeClr val="tx2"/>
              </a:solidFill>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859D9662-6F14-89A0-F0EA-3A1B9889225C}"/>
              </a:ext>
            </a:extLst>
          </p:cNvPr>
          <p:cNvSpPr txBox="1">
            <a:spLocks/>
          </p:cNvSpPr>
          <p:nvPr/>
        </p:nvSpPr>
        <p:spPr>
          <a:xfrm>
            <a:off x="800100" y="397492"/>
            <a:ext cx="7543800" cy="59856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a:lstStyle>
          <a:p>
            <a:pPr algn="ctr"/>
            <a:r>
              <a:rPr lang="en-US" sz="3900" dirty="0"/>
              <a:t>Aetna Accident Insurance</a:t>
            </a:r>
          </a:p>
        </p:txBody>
      </p:sp>
      <p:pic>
        <p:nvPicPr>
          <p:cNvPr id="2" name="Graphic 1">
            <a:extLst>
              <a:ext uri="{FF2B5EF4-FFF2-40B4-BE49-F238E27FC236}">
                <a16:creationId xmlns:a16="http://schemas.microsoft.com/office/drawing/2014/main" id="{5E299F44-B14B-DFF5-A66B-6BB8D5C5683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61867" y="6050357"/>
            <a:ext cx="907879" cy="179581"/>
          </a:xfrm>
          <a:prstGeom prst="rect">
            <a:avLst/>
          </a:prstGeom>
        </p:spPr>
      </p:pic>
      <p:sp>
        <p:nvSpPr>
          <p:cNvPr id="7" name="TextBox 6">
            <a:extLst>
              <a:ext uri="{FF2B5EF4-FFF2-40B4-BE49-F238E27FC236}">
                <a16:creationId xmlns:a16="http://schemas.microsoft.com/office/drawing/2014/main" id="{9728F999-D890-6042-3E19-6FFFC594DCD1}"/>
              </a:ext>
            </a:extLst>
          </p:cNvPr>
          <p:cNvSpPr txBox="1"/>
          <p:nvPr/>
        </p:nvSpPr>
        <p:spPr>
          <a:xfrm>
            <a:off x="451621" y="5753566"/>
            <a:ext cx="7181079" cy="523220"/>
          </a:xfrm>
          <a:prstGeom prst="rect">
            <a:avLst/>
          </a:prstGeom>
          <a:noFill/>
        </p:spPr>
        <p:txBody>
          <a:bodyPr wrap="square" rtlCol="0">
            <a:spAutoFit/>
          </a:bodyPr>
          <a:lstStyle/>
          <a:p>
            <a:r>
              <a:rPr lang="en-US" sz="1400" dirty="0"/>
              <a:t>*This benefit pays once per member per plan year for covered preventive tests (maximum of 1 test per plan year)</a:t>
            </a:r>
          </a:p>
        </p:txBody>
      </p:sp>
      <p:graphicFrame>
        <p:nvGraphicFramePr>
          <p:cNvPr id="11" name="Table 10">
            <a:extLst>
              <a:ext uri="{FF2B5EF4-FFF2-40B4-BE49-F238E27FC236}">
                <a16:creationId xmlns:a16="http://schemas.microsoft.com/office/drawing/2014/main" id="{BDB8C559-0C15-8AB9-68AE-CA3937599935}"/>
              </a:ext>
            </a:extLst>
          </p:cNvPr>
          <p:cNvGraphicFramePr>
            <a:graphicFrameLocks noGrp="1"/>
          </p:cNvGraphicFramePr>
          <p:nvPr>
            <p:extLst>
              <p:ext uri="{D42A27DB-BD31-4B8C-83A1-F6EECF244321}">
                <p14:modId xmlns:p14="http://schemas.microsoft.com/office/powerpoint/2010/main" val="1059079212"/>
              </p:ext>
            </p:extLst>
          </p:nvPr>
        </p:nvGraphicFramePr>
        <p:xfrm>
          <a:off x="569528" y="4337176"/>
          <a:ext cx="4991100" cy="1219200"/>
        </p:xfrm>
        <a:graphic>
          <a:graphicData uri="http://schemas.openxmlformats.org/drawingml/2006/table">
            <a:tbl>
              <a:tblPr firstRow="1" bandRow="1">
                <a:tableStyleId>{21E4AEA4-8DFA-4A89-87EB-49C32662AFE0}</a:tableStyleId>
              </a:tblPr>
              <a:tblGrid>
                <a:gridCol w="1663700">
                  <a:extLst>
                    <a:ext uri="{9D8B030D-6E8A-4147-A177-3AD203B41FA5}">
                      <a16:colId xmlns:a16="http://schemas.microsoft.com/office/drawing/2014/main" val="3467826468"/>
                    </a:ext>
                  </a:extLst>
                </a:gridCol>
                <a:gridCol w="1663700">
                  <a:extLst>
                    <a:ext uri="{9D8B030D-6E8A-4147-A177-3AD203B41FA5}">
                      <a16:colId xmlns:a16="http://schemas.microsoft.com/office/drawing/2014/main" val="1940971595"/>
                    </a:ext>
                  </a:extLst>
                </a:gridCol>
                <a:gridCol w="1663700">
                  <a:extLst>
                    <a:ext uri="{9D8B030D-6E8A-4147-A177-3AD203B41FA5}">
                      <a16:colId xmlns:a16="http://schemas.microsoft.com/office/drawing/2014/main" val="2813976016"/>
                    </a:ext>
                  </a:extLst>
                </a:gridCol>
              </a:tblGrid>
              <a:tr h="199668">
                <a:tc>
                  <a:txBody>
                    <a:bodyPr/>
                    <a:lstStyle/>
                    <a:p>
                      <a:r>
                        <a:rPr lang="en-US" sz="1000" dirty="0"/>
                        <a:t>Coverage Level</a:t>
                      </a:r>
                    </a:p>
                  </a:txBody>
                  <a:tcPr/>
                </a:tc>
                <a:tc>
                  <a:txBody>
                    <a:bodyPr/>
                    <a:lstStyle/>
                    <a:p>
                      <a:pPr algn="ctr"/>
                      <a:r>
                        <a:rPr lang="en-US" sz="1000" dirty="0"/>
                        <a:t>Bi-Weekly Cost</a:t>
                      </a:r>
                    </a:p>
                  </a:txBody>
                  <a:tcPr/>
                </a:tc>
                <a:tc>
                  <a:txBody>
                    <a:bodyPr/>
                    <a:lstStyle/>
                    <a:p>
                      <a:pPr algn="ctr"/>
                      <a:r>
                        <a:rPr lang="en-US" sz="1000" dirty="0"/>
                        <a:t>Monthly Cost</a:t>
                      </a:r>
                    </a:p>
                  </a:txBody>
                  <a:tcPr/>
                </a:tc>
                <a:extLst>
                  <a:ext uri="{0D108BD9-81ED-4DB2-BD59-A6C34878D82A}">
                    <a16:rowId xmlns:a16="http://schemas.microsoft.com/office/drawing/2014/main" val="1552490442"/>
                  </a:ext>
                </a:extLst>
              </a:tr>
              <a:tr h="199668">
                <a:tc>
                  <a:txBody>
                    <a:bodyPr/>
                    <a:lstStyle/>
                    <a:p>
                      <a:r>
                        <a:rPr lang="en-US" sz="1000" dirty="0"/>
                        <a:t>Employee Only</a:t>
                      </a:r>
                    </a:p>
                  </a:txBody>
                  <a:tcPr/>
                </a:tc>
                <a:tc>
                  <a:txBody>
                    <a:bodyPr/>
                    <a:lstStyle/>
                    <a:p>
                      <a:pPr algn="ctr"/>
                      <a:r>
                        <a:rPr lang="en-US" sz="1000" dirty="0"/>
                        <a:t>$4.28</a:t>
                      </a:r>
                    </a:p>
                  </a:txBody>
                  <a:tcPr/>
                </a:tc>
                <a:tc>
                  <a:txBody>
                    <a:bodyPr/>
                    <a:lstStyle/>
                    <a:p>
                      <a:pPr algn="ctr"/>
                      <a:r>
                        <a:rPr lang="en-US" sz="1000" dirty="0"/>
                        <a:t>$9.28</a:t>
                      </a:r>
                    </a:p>
                  </a:txBody>
                  <a:tcPr/>
                </a:tc>
                <a:extLst>
                  <a:ext uri="{0D108BD9-81ED-4DB2-BD59-A6C34878D82A}">
                    <a16:rowId xmlns:a16="http://schemas.microsoft.com/office/drawing/2014/main" val="952514717"/>
                  </a:ext>
                </a:extLst>
              </a:tr>
              <a:tr h="199668">
                <a:tc>
                  <a:txBody>
                    <a:bodyPr/>
                    <a:lstStyle/>
                    <a:p>
                      <a:r>
                        <a:rPr lang="en-US" sz="1000" dirty="0"/>
                        <a:t>Employee + Spouse</a:t>
                      </a:r>
                    </a:p>
                  </a:txBody>
                  <a:tcPr/>
                </a:tc>
                <a:tc>
                  <a:txBody>
                    <a:bodyPr/>
                    <a:lstStyle/>
                    <a:p>
                      <a:pPr algn="ctr"/>
                      <a:r>
                        <a:rPr lang="en-US" sz="1000" dirty="0"/>
                        <a:t>$6.85</a:t>
                      </a:r>
                    </a:p>
                  </a:txBody>
                  <a:tcPr/>
                </a:tc>
                <a:tc>
                  <a:txBody>
                    <a:bodyPr/>
                    <a:lstStyle/>
                    <a:p>
                      <a:pPr algn="ctr"/>
                      <a:r>
                        <a:rPr lang="en-US" sz="1000" dirty="0"/>
                        <a:t>$14.85</a:t>
                      </a:r>
                    </a:p>
                  </a:txBody>
                  <a:tcPr/>
                </a:tc>
                <a:extLst>
                  <a:ext uri="{0D108BD9-81ED-4DB2-BD59-A6C34878D82A}">
                    <a16:rowId xmlns:a16="http://schemas.microsoft.com/office/drawing/2014/main" val="2710737071"/>
                  </a:ext>
                </a:extLst>
              </a:tr>
              <a:tr h="199668">
                <a:tc>
                  <a:txBody>
                    <a:bodyPr/>
                    <a:lstStyle/>
                    <a:p>
                      <a:r>
                        <a:rPr lang="en-US" sz="1000" dirty="0"/>
                        <a:t>Employee + Child(ren)</a:t>
                      </a:r>
                    </a:p>
                  </a:txBody>
                  <a:tcPr/>
                </a:tc>
                <a:tc>
                  <a:txBody>
                    <a:bodyPr/>
                    <a:lstStyle/>
                    <a:p>
                      <a:pPr algn="ctr"/>
                      <a:r>
                        <a:rPr lang="en-US" sz="1000" dirty="0"/>
                        <a:t>$8.08</a:t>
                      </a:r>
                    </a:p>
                  </a:txBody>
                  <a:tcPr/>
                </a:tc>
                <a:tc>
                  <a:txBody>
                    <a:bodyPr/>
                    <a:lstStyle/>
                    <a:p>
                      <a:pPr algn="ctr"/>
                      <a:r>
                        <a:rPr lang="en-US" sz="1000" dirty="0"/>
                        <a:t>$17.50</a:t>
                      </a:r>
                    </a:p>
                  </a:txBody>
                  <a:tcPr/>
                </a:tc>
                <a:extLst>
                  <a:ext uri="{0D108BD9-81ED-4DB2-BD59-A6C34878D82A}">
                    <a16:rowId xmlns:a16="http://schemas.microsoft.com/office/drawing/2014/main" val="1988276372"/>
                  </a:ext>
                </a:extLst>
              </a:tr>
              <a:tr h="199668">
                <a:tc>
                  <a:txBody>
                    <a:bodyPr/>
                    <a:lstStyle/>
                    <a:p>
                      <a:r>
                        <a:rPr lang="en-US" sz="1000" dirty="0"/>
                        <a:t>Employee + Family</a:t>
                      </a:r>
                    </a:p>
                  </a:txBody>
                  <a:tcPr/>
                </a:tc>
                <a:tc>
                  <a:txBody>
                    <a:bodyPr/>
                    <a:lstStyle/>
                    <a:p>
                      <a:pPr algn="ctr"/>
                      <a:r>
                        <a:rPr lang="en-US" sz="1000" dirty="0"/>
                        <a:t>$12.75</a:t>
                      </a:r>
                    </a:p>
                  </a:txBody>
                  <a:tcPr/>
                </a:tc>
                <a:tc>
                  <a:txBody>
                    <a:bodyPr/>
                    <a:lstStyle/>
                    <a:p>
                      <a:pPr algn="ctr"/>
                      <a:r>
                        <a:rPr lang="en-US" sz="1000" dirty="0"/>
                        <a:t>$27.63</a:t>
                      </a:r>
                    </a:p>
                  </a:txBody>
                  <a:tcPr/>
                </a:tc>
                <a:extLst>
                  <a:ext uri="{0D108BD9-81ED-4DB2-BD59-A6C34878D82A}">
                    <a16:rowId xmlns:a16="http://schemas.microsoft.com/office/drawing/2014/main" val="3539978822"/>
                  </a:ext>
                </a:extLst>
              </a:tr>
            </a:tbl>
          </a:graphicData>
        </a:graphic>
      </p:graphicFrame>
    </p:spTree>
    <p:extLst>
      <p:ext uri="{BB962C8B-B14F-4D97-AF65-F5344CB8AC3E}">
        <p14:creationId xmlns:p14="http://schemas.microsoft.com/office/powerpoint/2010/main" val="71946456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
            <a:extLst>
              <a:ext uri="{FF2B5EF4-FFF2-40B4-BE49-F238E27FC236}">
                <a16:creationId xmlns:a16="http://schemas.microsoft.com/office/drawing/2014/main" id="{61D0064B-2DC2-4AFF-AFF8-8FD3F3F8AB70}"/>
              </a:ext>
            </a:extLst>
          </p:cNvPr>
          <p:cNvSpPr/>
          <p:nvPr/>
        </p:nvSpPr>
        <p:spPr>
          <a:xfrm>
            <a:off x="5746152" y="1375195"/>
            <a:ext cx="2899652" cy="3955812"/>
          </a:xfrm>
          <a:prstGeom prst="rect">
            <a:avLst/>
          </a:prstGeom>
          <a:gradFill>
            <a:gsLst>
              <a:gs pos="0">
                <a:schemeClr val="accent2">
                  <a:lumMod val="75000"/>
                </a:schemeClr>
              </a:gs>
              <a:gs pos="73000">
                <a:srgbClr val="7D3F98">
                  <a:alpha val="85000"/>
                </a:srgbClr>
              </a:gs>
            </a:gsLst>
            <a:lin ang="5400000" scaled="1"/>
          </a:gradFill>
        </p:spPr>
        <p:txBody>
          <a:bodyPr wrap="square" lIns="0" tIns="0" rIns="0" bIns="0" rtlCol="0"/>
          <a:lstStyle/>
          <a:p>
            <a:pPr defTabSz="685777"/>
            <a:endParaRPr sz="1350">
              <a:solidFill>
                <a:prstClr val="black"/>
              </a:solidFill>
              <a:latin typeface="Open Sans"/>
            </a:endParaRPr>
          </a:p>
        </p:txBody>
      </p:sp>
      <p:sp>
        <p:nvSpPr>
          <p:cNvPr id="9" name="TextBox 8">
            <a:extLst>
              <a:ext uri="{FF2B5EF4-FFF2-40B4-BE49-F238E27FC236}">
                <a16:creationId xmlns:a16="http://schemas.microsoft.com/office/drawing/2014/main" id="{AE25D6E3-8081-4A9A-970F-79492FF4A5C5}"/>
              </a:ext>
            </a:extLst>
          </p:cNvPr>
          <p:cNvSpPr txBox="1"/>
          <p:nvPr/>
        </p:nvSpPr>
        <p:spPr>
          <a:xfrm>
            <a:off x="3117294" y="1004196"/>
            <a:ext cx="45719" cy="0"/>
          </a:xfrm>
          <a:prstGeom prst="rect">
            <a:avLst/>
          </a:prstGeom>
          <a:noFill/>
        </p:spPr>
        <p:txBody>
          <a:bodyPr wrap="none" lIns="0" tIns="0" rIns="0" bIns="0" rtlCol="0">
            <a:noAutofit/>
          </a:bodyPr>
          <a:lstStyle/>
          <a:p>
            <a:pPr defTabSz="342660" fontAlgn="base">
              <a:spcBef>
                <a:spcPts val="900"/>
              </a:spcBef>
            </a:pPr>
            <a:endParaRPr lang="en-US" sz="1400">
              <a:solidFill>
                <a:schemeClr val="tx2"/>
              </a:solidFill>
              <a:cs typeface="Open Sans Light"/>
            </a:endParaRPr>
          </a:p>
        </p:txBody>
      </p:sp>
      <p:sp>
        <p:nvSpPr>
          <p:cNvPr id="18" name="Title 1">
            <a:extLst>
              <a:ext uri="{FF2B5EF4-FFF2-40B4-BE49-F238E27FC236}">
                <a16:creationId xmlns:a16="http://schemas.microsoft.com/office/drawing/2014/main" id="{DBBFF09B-B55B-4EAF-A884-F5945741DA50}"/>
              </a:ext>
            </a:extLst>
          </p:cNvPr>
          <p:cNvSpPr txBox="1">
            <a:spLocks/>
          </p:cNvSpPr>
          <p:nvPr/>
        </p:nvSpPr>
        <p:spPr>
          <a:xfrm>
            <a:off x="6069904" y="1782708"/>
            <a:ext cx="2216949" cy="402367"/>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mj-lt"/>
                <a:ea typeface="+mj-ea"/>
                <a:cs typeface="Open Sans Light"/>
              </a:defRPr>
            </a:lvl1pPr>
          </a:lstStyle>
          <a:p>
            <a:pPr algn="ctr"/>
            <a:r>
              <a:rPr lang="en-US" sz="2101" b="1">
                <a:solidFill>
                  <a:schemeClr val="bg1"/>
                </a:solidFill>
                <a:latin typeface="CVS Health Sans Light" panose="020B0404020202020204" pitchFamily="34" charset="0"/>
              </a:rPr>
              <a:t>How it works</a:t>
            </a:r>
          </a:p>
        </p:txBody>
      </p:sp>
      <p:sp>
        <p:nvSpPr>
          <p:cNvPr id="19" name="TextBox 18">
            <a:extLst>
              <a:ext uri="{FF2B5EF4-FFF2-40B4-BE49-F238E27FC236}">
                <a16:creationId xmlns:a16="http://schemas.microsoft.com/office/drawing/2014/main" id="{95C8F725-7F8A-4D18-A09A-7B1AFBCA90C5}"/>
              </a:ext>
            </a:extLst>
          </p:cNvPr>
          <p:cNvSpPr txBox="1"/>
          <p:nvPr/>
        </p:nvSpPr>
        <p:spPr>
          <a:xfrm>
            <a:off x="6047077" y="3429695"/>
            <a:ext cx="2333672" cy="2180869"/>
          </a:xfrm>
          <a:prstGeom prst="rect">
            <a:avLst/>
          </a:prstGeom>
          <a:noFill/>
        </p:spPr>
        <p:txBody>
          <a:bodyPr wrap="square" lIns="0" tIns="0" rIns="0" bIns="0" rtlCol="0">
            <a:noAutofit/>
          </a:bodyPr>
          <a:lstStyle/>
          <a:p>
            <a:pPr defTabSz="257064" fontAlgn="base">
              <a:lnSpc>
                <a:spcPct val="110000"/>
              </a:lnSpc>
              <a:spcAft>
                <a:spcPts val="450"/>
              </a:spcAft>
            </a:pPr>
            <a:r>
              <a:rPr lang="en-US" sz="1200">
                <a:solidFill>
                  <a:schemeClr val="bg1"/>
                </a:solidFill>
                <a:ea typeface="Open Sans" panose="020B0606030504020204" pitchFamily="34" charset="0"/>
                <a:cs typeface="Open Sans" panose="020B0606030504020204" pitchFamily="34" charset="0"/>
              </a:rPr>
              <a:t>The Aetna Hospital Indemnity Plan is designed to help cover out-of-pocket costs related to a planned or unplanned hospitalization. </a:t>
            </a:r>
          </a:p>
          <a:p>
            <a:pPr marL="214370" indent="-214370" defTabSz="257064" fontAlgn="base">
              <a:lnSpc>
                <a:spcPct val="110000"/>
              </a:lnSpc>
              <a:spcAft>
                <a:spcPts val="450"/>
              </a:spcAft>
              <a:buFont typeface="Arial" panose="020B0604020202020204" pitchFamily="34" charset="0"/>
              <a:buChar char="•"/>
            </a:pPr>
            <a:endParaRPr lang="en-US" sz="1200">
              <a:solidFill>
                <a:schemeClr val="bg1"/>
              </a:solidFill>
              <a:ea typeface="Open Sans" panose="020B0606030504020204" pitchFamily="34" charset="0"/>
              <a:cs typeface="Open Sans" panose="020B0606030504020204" pitchFamily="34" charset="0"/>
            </a:endParaRPr>
          </a:p>
          <a:p>
            <a:pPr defTabSz="257064" fontAlgn="base">
              <a:lnSpc>
                <a:spcPct val="110000"/>
              </a:lnSpc>
              <a:spcAft>
                <a:spcPts val="450"/>
              </a:spcAft>
            </a:pPr>
            <a:r>
              <a:rPr lang="en-US" sz="1200">
                <a:solidFill>
                  <a:schemeClr val="bg1"/>
                </a:solidFill>
                <a:ea typeface="Open Sans" panose="020B0606030504020204" pitchFamily="34" charset="0"/>
                <a:cs typeface="Open Sans" panose="020B0606030504020204" pitchFamily="34" charset="0"/>
              </a:rPr>
              <a:t>Members receive cash benefits for a covered hospitalization, according to the benefit summary.</a:t>
            </a:r>
          </a:p>
        </p:txBody>
      </p:sp>
      <p:sp>
        <p:nvSpPr>
          <p:cNvPr id="22" name="TextBox 21">
            <a:extLst>
              <a:ext uri="{FF2B5EF4-FFF2-40B4-BE49-F238E27FC236}">
                <a16:creationId xmlns:a16="http://schemas.microsoft.com/office/drawing/2014/main" id="{3A3C6B74-58BF-49CC-9A18-8A80E822ABF9}"/>
              </a:ext>
            </a:extLst>
          </p:cNvPr>
          <p:cNvSpPr txBox="1"/>
          <p:nvPr/>
        </p:nvSpPr>
        <p:spPr>
          <a:xfrm>
            <a:off x="561032" y="1764585"/>
            <a:ext cx="3742382" cy="1868466"/>
          </a:xfrm>
          <a:prstGeom prst="rect">
            <a:avLst/>
          </a:prstGeom>
          <a:noFill/>
        </p:spPr>
        <p:txBody>
          <a:bodyPr wrap="square" lIns="0" tIns="0" rIns="0" bIns="0" rtlCol="0" anchor="t">
            <a:noAutofit/>
          </a:bodyPr>
          <a:lstStyle/>
          <a:p>
            <a:pPr marL="213995" indent="-213995" defTabSz="342660" fontAlgn="base">
              <a:spcBef>
                <a:spcPts val="450"/>
              </a:spcBef>
              <a:buFont typeface="Arial" panose="020B0604020202020204" pitchFamily="34" charset="0"/>
              <a:buChar char="•"/>
            </a:pPr>
            <a:r>
              <a:rPr lang="en-US" sz="1400" dirty="0">
                <a:ea typeface="Open Sans"/>
                <a:cs typeface="Open Sans"/>
              </a:rPr>
              <a:t>Initial admission into the hospital </a:t>
            </a:r>
          </a:p>
          <a:p>
            <a:pPr marL="213995" indent="-213995" defTabSz="342660" fontAlgn="base">
              <a:spcBef>
                <a:spcPts val="450"/>
              </a:spcBef>
              <a:buFont typeface="Arial" panose="020B0604020202020204" pitchFamily="34" charset="0"/>
              <a:buChar char="•"/>
            </a:pPr>
            <a:r>
              <a:rPr lang="en-US" sz="1400" dirty="0">
                <a:ea typeface="Open Sans"/>
                <a:cs typeface="Open Sans"/>
              </a:rPr>
              <a:t>Daily inpatient hospital stays</a:t>
            </a:r>
          </a:p>
          <a:p>
            <a:pPr marL="213995" indent="-213995" defTabSz="342660" fontAlgn="base">
              <a:spcBef>
                <a:spcPts val="450"/>
              </a:spcBef>
              <a:buFont typeface="Arial" panose="020B0604020202020204" pitchFamily="34" charset="0"/>
              <a:buChar char="•"/>
            </a:pPr>
            <a:r>
              <a:rPr lang="en-US" sz="1400" dirty="0">
                <a:ea typeface="Open Sans"/>
                <a:cs typeface="Open Sans"/>
              </a:rPr>
              <a:t>Daily inpatient stays in rehabilitation, substance abuse, &amp; mental disorder facilities</a:t>
            </a:r>
          </a:p>
          <a:p>
            <a:pPr marL="213995" indent="-213995" defTabSz="342660" fontAlgn="base">
              <a:spcBef>
                <a:spcPts val="450"/>
              </a:spcBef>
              <a:buFont typeface="Arial" panose="020B0604020202020204" pitchFamily="34" charset="0"/>
              <a:buChar char="•"/>
            </a:pPr>
            <a:r>
              <a:rPr lang="en-US" sz="1400" dirty="0">
                <a:ea typeface="Open Sans"/>
                <a:cs typeface="Open Sans"/>
              </a:rPr>
              <a:t>Routine newborn care</a:t>
            </a:r>
          </a:p>
          <a:p>
            <a:pPr marL="213995" indent="-213995" defTabSz="342660" fontAlgn="base">
              <a:spcBef>
                <a:spcPts val="450"/>
              </a:spcBef>
              <a:buFont typeface="Arial" panose="020B0604020202020204" pitchFamily="34" charset="0"/>
              <a:buChar char="•"/>
            </a:pPr>
            <a:r>
              <a:rPr lang="en-US" sz="1400" dirty="0">
                <a:ea typeface="Open Sans"/>
                <a:cs typeface="Open Sans"/>
              </a:rPr>
              <a:t>Observation room (one day per plan year)</a:t>
            </a:r>
          </a:p>
          <a:p>
            <a:pPr defTabSz="342660" fontAlgn="base">
              <a:spcBef>
                <a:spcPts val="450"/>
              </a:spcBef>
            </a:pPr>
            <a:endParaRPr lang="en-US" sz="1400" dirty="0">
              <a:ea typeface="Open Sans" panose="020B0606030504020204" pitchFamily="34" charset="0"/>
              <a:cs typeface="Open Sans" panose="020B0606030504020204" pitchFamily="34" charset="0"/>
            </a:endParaRPr>
          </a:p>
          <a:p>
            <a:pPr marL="213995" indent="-213995" defTabSz="342660" fontAlgn="base">
              <a:spcBef>
                <a:spcPts val="450"/>
              </a:spcBef>
              <a:buFont typeface="Arial" panose="020B0604020202020204" pitchFamily="34" charset="0"/>
              <a:buChar char="•"/>
            </a:pPr>
            <a:endParaRPr lang="en-US" sz="1400" dirty="0">
              <a:solidFill>
                <a:schemeClr val="tx2"/>
              </a:solidFill>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F80D9034-BCF4-4246-A953-EFAC694C66E6}"/>
              </a:ext>
            </a:extLst>
          </p:cNvPr>
          <p:cNvSpPr/>
          <p:nvPr/>
        </p:nvSpPr>
        <p:spPr>
          <a:xfrm>
            <a:off x="438378" y="1360000"/>
            <a:ext cx="1757929" cy="307777"/>
          </a:xfrm>
          <a:prstGeom prst="rect">
            <a:avLst/>
          </a:prstGeom>
        </p:spPr>
        <p:txBody>
          <a:bodyPr wrap="square">
            <a:spAutoFit/>
          </a:bodyPr>
          <a:lstStyle/>
          <a:p>
            <a:pPr defTabSz="342660" fontAlgn="base">
              <a:spcBef>
                <a:spcPts val="900"/>
              </a:spcBef>
            </a:pPr>
            <a:r>
              <a:rPr lang="en-US" sz="1400">
                <a:solidFill>
                  <a:srgbClr val="006647"/>
                </a:solidFill>
                <a:ea typeface="Open Sans" panose="020B0606030504020204" pitchFamily="34" charset="0"/>
                <a:cs typeface="Open Sans" panose="020B0606030504020204" pitchFamily="34" charset="0"/>
              </a:rPr>
              <a:t>Benefits for:</a:t>
            </a:r>
          </a:p>
        </p:txBody>
      </p:sp>
      <p:sp>
        <p:nvSpPr>
          <p:cNvPr id="15" name="TextBox 14">
            <a:extLst>
              <a:ext uri="{FF2B5EF4-FFF2-40B4-BE49-F238E27FC236}">
                <a16:creationId xmlns:a16="http://schemas.microsoft.com/office/drawing/2014/main" id="{484ADF8A-3838-4785-8DAA-5874AB0FD8AE}"/>
              </a:ext>
            </a:extLst>
          </p:cNvPr>
          <p:cNvSpPr txBox="1"/>
          <p:nvPr/>
        </p:nvSpPr>
        <p:spPr>
          <a:xfrm>
            <a:off x="833504" y="3633051"/>
            <a:ext cx="4567580" cy="486264"/>
          </a:xfrm>
          <a:prstGeom prst="rect">
            <a:avLst/>
          </a:prstGeom>
          <a:noFill/>
        </p:spPr>
        <p:txBody>
          <a:bodyPr wrap="square" lIns="0" tIns="0" rIns="0" bIns="0" rtlCol="0">
            <a:noAutofit/>
          </a:bodyPr>
          <a:lstStyle/>
          <a:p>
            <a:pPr defTabSz="342660" fontAlgn="base">
              <a:spcBef>
                <a:spcPts val="900"/>
              </a:spcBef>
            </a:pPr>
            <a:r>
              <a:rPr lang="en-US" sz="1400" dirty="0">
                <a:solidFill>
                  <a:srgbClr val="006647"/>
                </a:solidFill>
                <a:ea typeface="Open Sans" panose="020B0606030504020204" pitchFamily="34" charset="0"/>
                <a:cs typeface="Open Sans" panose="020B0606030504020204" pitchFamily="34" charset="0"/>
              </a:rPr>
              <a:t>…</a:t>
            </a:r>
            <a:r>
              <a:rPr lang="en-US" sz="1400" b="1" dirty="0">
                <a:solidFill>
                  <a:srgbClr val="006647"/>
                </a:solidFill>
                <a:ea typeface="Open Sans" panose="020B0606030504020204" pitchFamily="34" charset="0"/>
                <a:cs typeface="Open Sans" panose="020B0606030504020204" pitchFamily="34" charset="0"/>
              </a:rPr>
              <a:t>and more! </a:t>
            </a:r>
            <a:r>
              <a:rPr lang="en-US" sz="1400" dirty="0">
                <a:ea typeface="Open Sans" panose="020B0606030504020204" pitchFamily="34" charset="0"/>
                <a:cs typeface="Open Sans" panose="020B0606030504020204" pitchFamily="34" charset="0"/>
              </a:rPr>
              <a:t>See the benefit summary included in your enrollment materials for a full list of benefits and details. </a:t>
            </a:r>
          </a:p>
          <a:p>
            <a:pPr defTabSz="342660" fontAlgn="base">
              <a:spcBef>
                <a:spcPts val="900"/>
              </a:spcBef>
            </a:pPr>
            <a:endParaRPr lang="en-US" sz="1400" spc="-15" dirty="0">
              <a:solidFill>
                <a:srgbClr val="414141"/>
              </a:solidFill>
              <a:cs typeface="Open Sans Light"/>
            </a:endParaRPr>
          </a:p>
        </p:txBody>
      </p:sp>
      <p:pic>
        <p:nvPicPr>
          <p:cNvPr id="21" name="Picture 20">
            <a:extLst>
              <a:ext uri="{FF2B5EF4-FFF2-40B4-BE49-F238E27FC236}">
                <a16:creationId xmlns:a16="http://schemas.microsoft.com/office/drawing/2014/main" id="{BC4B68CD-929A-42A3-B445-159EF4F18B6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76979" y="2456710"/>
            <a:ext cx="602800" cy="500764"/>
          </a:xfrm>
          <a:prstGeom prst="rect">
            <a:avLst/>
          </a:prstGeom>
        </p:spPr>
      </p:pic>
      <p:sp>
        <p:nvSpPr>
          <p:cNvPr id="3" name="Title 1">
            <a:extLst>
              <a:ext uri="{FF2B5EF4-FFF2-40B4-BE49-F238E27FC236}">
                <a16:creationId xmlns:a16="http://schemas.microsoft.com/office/drawing/2014/main" id="{B98B0B28-DF38-6F94-1171-B77CD8A791D0}"/>
              </a:ext>
            </a:extLst>
          </p:cNvPr>
          <p:cNvSpPr txBox="1">
            <a:spLocks/>
          </p:cNvSpPr>
          <p:nvPr/>
        </p:nvSpPr>
        <p:spPr>
          <a:xfrm>
            <a:off x="800100" y="397492"/>
            <a:ext cx="7543800" cy="59856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a:lstStyle>
          <a:p>
            <a:pPr algn="ctr"/>
            <a:r>
              <a:rPr lang="en-US" sz="3900" dirty="0"/>
              <a:t>Aetna Hospital Indemnity Insurance</a:t>
            </a:r>
          </a:p>
        </p:txBody>
      </p:sp>
      <p:pic>
        <p:nvPicPr>
          <p:cNvPr id="4" name="Graphic 3">
            <a:extLst>
              <a:ext uri="{FF2B5EF4-FFF2-40B4-BE49-F238E27FC236}">
                <a16:creationId xmlns:a16="http://schemas.microsoft.com/office/drawing/2014/main" id="{0027B8E1-8818-3E6C-545E-F8A423AA69BA}"/>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61867" y="6050357"/>
            <a:ext cx="907879" cy="179581"/>
          </a:xfrm>
          <a:prstGeom prst="rect">
            <a:avLst/>
          </a:prstGeom>
        </p:spPr>
      </p:pic>
      <p:graphicFrame>
        <p:nvGraphicFramePr>
          <p:cNvPr id="6" name="Table 5">
            <a:extLst>
              <a:ext uri="{FF2B5EF4-FFF2-40B4-BE49-F238E27FC236}">
                <a16:creationId xmlns:a16="http://schemas.microsoft.com/office/drawing/2014/main" id="{A411F13A-AFD9-DADC-BF34-62657584B143}"/>
              </a:ext>
            </a:extLst>
          </p:cNvPr>
          <p:cNvGraphicFramePr>
            <a:graphicFrameLocks noGrp="1"/>
          </p:cNvGraphicFramePr>
          <p:nvPr>
            <p:extLst>
              <p:ext uri="{D42A27DB-BD31-4B8C-83A1-F6EECF244321}">
                <p14:modId xmlns:p14="http://schemas.microsoft.com/office/powerpoint/2010/main" val="1766205985"/>
              </p:ext>
            </p:extLst>
          </p:nvPr>
        </p:nvGraphicFramePr>
        <p:xfrm>
          <a:off x="582518" y="4572754"/>
          <a:ext cx="4991100" cy="1219200"/>
        </p:xfrm>
        <a:graphic>
          <a:graphicData uri="http://schemas.openxmlformats.org/drawingml/2006/table">
            <a:tbl>
              <a:tblPr firstRow="1" bandRow="1">
                <a:tableStyleId>{21E4AEA4-8DFA-4A89-87EB-49C32662AFE0}</a:tableStyleId>
              </a:tblPr>
              <a:tblGrid>
                <a:gridCol w="1663700">
                  <a:extLst>
                    <a:ext uri="{9D8B030D-6E8A-4147-A177-3AD203B41FA5}">
                      <a16:colId xmlns:a16="http://schemas.microsoft.com/office/drawing/2014/main" val="3467826468"/>
                    </a:ext>
                  </a:extLst>
                </a:gridCol>
                <a:gridCol w="1663700">
                  <a:extLst>
                    <a:ext uri="{9D8B030D-6E8A-4147-A177-3AD203B41FA5}">
                      <a16:colId xmlns:a16="http://schemas.microsoft.com/office/drawing/2014/main" val="1940971595"/>
                    </a:ext>
                  </a:extLst>
                </a:gridCol>
                <a:gridCol w="1663700">
                  <a:extLst>
                    <a:ext uri="{9D8B030D-6E8A-4147-A177-3AD203B41FA5}">
                      <a16:colId xmlns:a16="http://schemas.microsoft.com/office/drawing/2014/main" val="2813976016"/>
                    </a:ext>
                  </a:extLst>
                </a:gridCol>
              </a:tblGrid>
              <a:tr h="199668">
                <a:tc>
                  <a:txBody>
                    <a:bodyPr/>
                    <a:lstStyle/>
                    <a:p>
                      <a:r>
                        <a:rPr lang="en-US" sz="1000" dirty="0"/>
                        <a:t>Coverage Level</a:t>
                      </a:r>
                    </a:p>
                  </a:txBody>
                  <a:tcPr/>
                </a:tc>
                <a:tc>
                  <a:txBody>
                    <a:bodyPr/>
                    <a:lstStyle/>
                    <a:p>
                      <a:pPr algn="ctr"/>
                      <a:r>
                        <a:rPr lang="en-US" sz="1000" dirty="0"/>
                        <a:t>Bi-Weekly Cost</a:t>
                      </a:r>
                    </a:p>
                  </a:txBody>
                  <a:tcPr/>
                </a:tc>
                <a:tc>
                  <a:txBody>
                    <a:bodyPr/>
                    <a:lstStyle/>
                    <a:p>
                      <a:pPr algn="ctr"/>
                      <a:r>
                        <a:rPr lang="en-US" sz="1000" dirty="0"/>
                        <a:t>Monthly Cost</a:t>
                      </a:r>
                    </a:p>
                  </a:txBody>
                  <a:tcPr/>
                </a:tc>
                <a:extLst>
                  <a:ext uri="{0D108BD9-81ED-4DB2-BD59-A6C34878D82A}">
                    <a16:rowId xmlns:a16="http://schemas.microsoft.com/office/drawing/2014/main" val="1552490442"/>
                  </a:ext>
                </a:extLst>
              </a:tr>
              <a:tr h="199668">
                <a:tc>
                  <a:txBody>
                    <a:bodyPr/>
                    <a:lstStyle/>
                    <a:p>
                      <a:r>
                        <a:rPr lang="en-US" sz="1000" dirty="0"/>
                        <a:t>Employee Only</a:t>
                      </a:r>
                    </a:p>
                  </a:txBody>
                  <a:tcPr/>
                </a:tc>
                <a:tc>
                  <a:txBody>
                    <a:bodyPr/>
                    <a:lstStyle/>
                    <a:p>
                      <a:pPr algn="ctr"/>
                      <a:r>
                        <a:rPr lang="en-US" sz="1000" dirty="0"/>
                        <a:t>$4.41</a:t>
                      </a:r>
                    </a:p>
                  </a:txBody>
                  <a:tcPr/>
                </a:tc>
                <a:tc>
                  <a:txBody>
                    <a:bodyPr/>
                    <a:lstStyle/>
                    <a:p>
                      <a:pPr algn="ctr"/>
                      <a:r>
                        <a:rPr lang="en-US" sz="1000" dirty="0"/>
                        <a:t>$9.56</a:t>
                      </a:r>
                    </a:p>
                  </a:txBody>
                  <a:tcPr/>
                </a:tc>
                <a:extLst>
                  <a:ext uri="{0D108BD9-81ED-4DB2-BD59-A6C34878D82A}">
                    <a16:rowId xmlns:a16="http://schemas.microsoft.com/office/drawing/2014/main" val="952514717"/>
                  </a:ext>
                </a:extLst>
              </a:tr>
              <a:tr h="199668">
                <a:tc>
                  <a:txBody>
                    <a:bodyPr/>
                    <a:lstStyle/>
                    <a:p>
                      <a:r>
                        <a:rPr lang="en-US" sz="1000" dirty="0"/>
                        <a:t>Employee + Spouse</a:t>
                      </a:r>
                    </a:p>
                  </a:txBody>
                  <a:tcPr/>
                </a:tc>
                <a:tc>
                  <a:txBody>
                    <a:bodyPr/>
                    <a:lstStyle/>
                    <a:p>
                      <a:pPr algn="ctr"/>
                      <a:r>
                        <a:rPr lang="en-US" sz="1000" dirty="0"/>
                        <a:t>$7.48</a:t>
                      </a:r>
                    </a:p>
                  </a:txBody>
                  <a:tcPr/>
                </a:tc>
                <a:tc>
                  <a:txBody>
                    <a:bodyPr/>
                    <a:lstStyle/>
                    <a:p>
                      <a:pPr algn="ctr"/>
                      <a:r>
                        <a:rPr lang="en-US" sz="1000" dirty="0"/>
                        <a:t>$16.21</a:t>
                      </a:r>
                    </a:p>
                  </a:txBody>
                  <a:tcPr/>
                </a:tc>
                <a:extLst>
                  <a:ext uri="{0D108BD9-81ED-4DB2-BD59-A6C34878D82A}">
                    <a16:rowId xmlns:a16="http://schemas.microsoft.com/office/drawing/2014/main" val="2710737071"/>
                  </a:ext>
                </a:extLst>
              </a:tr>
              <a:tr h="199668">
                <a:tc>
                  <a:txBody>
                    <a:bodyPr/>
                    <a:lstStyle/>
                    <a:p>
                      <a:r>
                        <a:rPr lang="en-US" sz="1000" dirty="0"/>
                        <a:t>Employee + Child(ren)</a:t>
                      </a:r>
                    </a:p>
                  </a:txBody>
                  <a:tcPr/>
                </a:tc>
                <a:tc>
                  <a:txBody>
                    <a:bodyPr/>
                    <a:lstStyle/>
                    <a:p>
                      <a:pPr algn="ctr"/>
                      <a:r>
                        <a:rPr lang="en-US" sz="1000" dirty="0"/>
                        <a:t>$6.06</a:t>
                      </a:r>
                    </a:p>
                  </a:txBody>
                  <a:tcPr/>
                </a:tc>
                <a:tc>
                  <a:txBody>
                    <a:bodyPr/>
                    <a:lstStyle/>
                    <a:p>
                      <a:pPr algn="ctr"/>
                      <a:r>
                        <a:rPr lang="en-US" sz="1000" dirty="0"/>
                        <a:t>$13.13</a:t>
                      </a:r>
                    </a:p>
                  </a:txBody>
                  <a:tcPr/>
                </a:tc>
                <a:extLst>
                  <a:ext uri="{0D108BD9-81ED-4DB2-BD59-A6C34878D82A}">
                    <a16:rowId xmlns:a16="http://schemas.microsoft.com/office/drawing/2014/main" val="1988276372"/>
                  </a:ext>
                </a:extLst>
              </a:tr>
              <a:tr h="199668">
                <a:tc>
                  <a:txBody>
                    <a:bodyPr/>
                    <a:lstStyle/>
                    <a:p>
                      <a:r>
                        <a:rPr lang="en-US" sz="1000" dirty="0"/>
                        <a:t>Employee + Family</a:t>
                      </a:r>
                    </a:p>
                  </a:txBody>
                  <a:tcPr/>
                </a:tc>
                <a:tc>
                  <a:txBody>
                    <a:bodyPr/>
                    <a:lstStyle/>
                    <a:p>
                      <a:pPr algn="ctr"/>
                      <a:r>
                        <a:rPr lang="en-US" sz="1000" dirty="0"/>
                        <a:t>$10.92</a:t>
                      </a:r>
                    </a:p>
                  </a:txBody>
                  <a:tcPr/>
                </a:tc>
                <a:tc>
                  <a:txBody>
                    <a:bodyPr/>
                    <a:lstStyle/>
                    <a:p>
                      <a:pPr algn="ctr"/>
                      <a:r>
                        <a:rPr lang="en-US" sz="1000" dirty="0"/>
                        <a:t>$23.66</a:t>
                      </a:r>
                    </a:p>
                  </a:txBody>
                  <a:tcPr/>
                </a:tc>
                <a:extLst>
                  <a:ext uri="{0D108BD9-81ED-4DB2-BD59-A6C34878D82A}">
                    <a16:rowId xmlns:a16="http://schemas.microsoft.com/office/drawing/2014/main" val="3539978822"/>
                  </a:ext>
                </a:extLst>
              </a:tr>
            </a:tbl>
          </a:graphicData>
        </a:graphic>
      </p:graphicFrame>
    </p:spTree>
    <p:extLst>
      <p:ext uri="{BB962C8B-B14F-4D97-AF65-F5344CB8AC3E}">
        <p14:creationId xmlns:p14="http://schemas.microsoft.com/office/powerpoint/2010/main" val="123294108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A1971-355B-4165-9DAD-D8873183473B}"/>
              </a:ext>
            </a:extLst>
          </p:cNvPr>
          <p:cNvSpPr>
            <a:spLocks noGrp="1"/>
          </p:cNvSpPr>
          <p:nvPr>
            <p:ph type="title"/>
          </p:nvPr>
        </p:nvSpPr>
        <p:spPr>
          <a:xfrm>
            <a:off x="944505" y="260923"/>
            <a:ext cx="7543800" cy="627796"/>
          </a:xfrm>
        </p:spPr>
        <p:txBody>
          <a:bodyPr anchor="t">
            <a:normAutofit fontScale="90000"/>
          </a:bodyPr>
          <a:lstStyle/>
          <a:p>
            <a:pPr algn="ctr"/>
            <a:r>
              <a:rPr lang="en-US" dirty="0"/>
              <a:t>Open Enrollment Highlights</a:t>
            </a:r>
          </a:p>
        </p:txBody>
      </p:sp>
      <p:sp>
        <p:nvSpPr>
          <p:cNvPr id="3" name="Content Placeholder 2">
            <a:extLst>
              <a:ext uri="{FF2B5EF4-FFF2-40B4-BE49-F238E27FC236}">
                <a16:creationId xmlns:a16="http://schemas.microsoft.com/office/drawing/2014/main" id="{2174582E-B486-4760-BB53-57A741CA6694}"/>
              </a:ext>
            </a:extLst>
          </p:cNvPr>
          <p:cNvSpPr>
            <a:spLocks noGrp="1"/>
          </p:cNvSpPr>
          <p:nvPr>
            <p:ph idx="1"/>
          </p:nvPr>
        </p:nvSpPr>
        <p:spPr>
          <a:xfrm>
            <a:off x="195444" y="1000401"/>
            <a:ext cx="8786631" cy="6566084"/>
          </a:xfrm>
        </p:spPr>
        <p:txBody>
          <a:bodyPr>
            <a:noAutofit/>
          </a:bodyPr>
          <a:lstStyle/>
          <a:p>
            <a:pPr marL="201168" lvl="1" indent="0">
              <a:lnSpc>
                <a:spcPct val="100000"/>
              </a:lnSpc>
              <a:spcBef>
                <a:spcPts val="600"/>
              </a:spcBef>
              <a:buClr>
                <a:srgbClr val="006647"/>
              </a:buClr>
              <a:buNone/>
            </a:pPr>
            <a:r>
              <a:rPr lang="en-US" sz="1400" b="1" dirty="0">
                <a:solidFill>
                  <a:srgbClr val="006647"/>
                </a:solidFill>
              </a:rPr>
              <a:t>ACTIVE ENROLLMENT </a:t>
            </a:r>
            <a:r>
              <a:rPr lang="en-US" sz="1400" dirty="0">
                <a:solidFill>
                  <a:srgbClr val="27251F"/>
                </a:solidFill>
                <a:highlight>
                  <a:srgbClr val="FFFFFF"/>
                </a:highlight>
              </a:rPr>
              <a:t>Y</a:t>
            </a:r>
            <a:r>
              <a:rPr lang="en-US" sz="1400" i="0" dirty="0">
                <a:solidFill>
                  <a:srgbClr val="27251F"/>
                </a:solidFill>
                <a:effectLst/>
                <a:highlight>
                  <a:srgbClr val="FFFFFF"/>
                </a:highlight>
              </a:rPr>
              <a:t>ou </a:t>
            </a:r>
            <a:r>
              <a:rPr lang="en-US" sz="1400" b="1" i="0" dirty="0">
                <a:solidFill>
                  <a:srgbClr val="27251F"/>
                </a:solidFill>
                <a:effectLst/>
                <a:highlight>
                  <a:srgbClr val="FFFFFF"/>
                </a:highlight>
              </a:rPr>
              <a:t>MUST </a:t>
            </a:r>
            <a:r>
              <a:rPr lang="en-US" sz="1400" i="0" dirty="0">
                <a:solidFill>
                  <a:srgbClr val="27251F"/>
                </a:solidFill>
                <a:effectLst/>
                <a:highlight>
                  <a:srgbClr val="FFFFFF"/>
                </a:highlight>
              </a:rPr>
              <a:t>complete your enrollment in ABG Connect between May 27 and June 13, 202</a:t>
            </a:r>
            <a:r>
              <a:rPr lang="en-US" sz="1400" dirty="0">
                <a:solidFill>
                  <a:srgbClr val="27251F"/>
                </a:solidFill>
                <a:highlight>
                  <a:srgbClr val="FFFFFF"/>
                </a:highlight>
              </a:rPr>
              <a:t>5</a:t>
            </a:r>
            <a:r>
              <a:rPr lang="en-US" sz="1400" i="0" dirty="0">
                <a:solidFill>
                  <a:srgbClr val="27251F"/>
                </a:solidFill>
                <a:effectLst/>
                <a:highlight>
                  <a:srgbClr val="FFFFFF"/>
                </a:highlight>
              </a:rPr>
              <a:t>. If you do not log into ABG Connect and complete your enrollment, your benefits will NOT carry over into 2025. </a:t>
            </a:r>
          </a:p>
          <a:p>
            <a:pPr marL="201168" lvl="1" indent="0">
              <a:lnSpc>
                <a:spcPct val="100000"/>
              </a:lnSpc>
              <a:spcBef>
                <a:spcPts val="600"/>
              </a:spcBef>
              <a:buClr>
                <a:srgbClr val="006647"/>
              </a:buClr>
              <a:buNone/>
            </a:pPr>
            <a:r>
              <a:rPr lang="en-US" sz="1400" b="1" i="0" dirty="0">
                <a:solidFill>
                  <a:srgbClr val="006647"/>
                </a:solidFill>
                <a:effectLst/>
              </a:rPr>
              <a:t>MEDICAL PLANS</a:t>
            </a:r>
            <a:r>
              <a:rPr lang="en-US" sz="1400" b="1" i="0" dirty="0">
                <a:solidFill>
                  <a:srgbClr val="E4002B"/>
                </a:solidFill>
                <a:effectLst/>
              </a:rPr>
              <a:t> </a:t>
            </a:r>
            <a:r>
              <a:rPr lang="en-US" sz="1400" i="0" dirty="0">
                <a:effectLst/>
              </a:rPr>
              <a:t>You will continue to have three medical options to choose from. The plans will now be administered through Meritain Health. Meritain Health is owned by Aetna which means that your network of providers will remain the same.</a:t>
            </a:r>
          </a:p>
          <a:p>
            <a:pPr marL="201168" lvl="1" indent="0">
              <a:lnSpc>
                <a:spcPct val="100000"/>
              </a:lnSpc>
              <a:spcBef>
                <a:spcPts val="600"/>
              </a:spcBef>
              <a:buClr>
                <a:srgbClr val="006647"/>
              </a:buClr>
              <a:buNone/>
            </a:pPr>
            <a:r>
              <a:rPr lang="en-US" sz="1400" b="1" dirty="0">
                <a:solidFill>
                  <a:srgbClr val="006647"/>
                </a:solidFill>
              </a:rPr>
              <a:t>PRESCRIPTION DRUGS </a:t>
            </a:r>
            <a:r>
              <a:rPr lang="en-US" sz="1400" dirty="0">
                <a:solidFill>
                  <a:schemeClr val="tx1">
                    <a:lumMod val="95000"/>
                    <a:lumOff val="5000"/>
                  </a:schemeClr>
                </a:solidFill>
              </a:rPr>
              <a:t>Your Prescription Coverage will now be offered through SmithRx, the pharmacy benefit manager that works hand in hand with Meritain to provide seamless integration between your medical plan and prescription drug program. SmithRx specializes in finding cost savings solutions for members taking high-cost and specialty medications. This is a valuable benefit that will now be made available to you. Be on the lookout for more information on how SmithRx can help you save money on your prescriptions!</a:t>
            </a:r>
            <a:endParaRPr lang="en-US" sz="1400" i="0" dirty="0">
              <a:solidFill>
                <a:schemeClr val="tx1">
                  <a:lumMod val="95000"/>
                  <a:lumOff val="5000"/>
                </a:schemeClr>
              </a:solidFill>
              <a:effectLst/>
            </a:endParaRPr>
          </a:p>
          <a:p>
            <a:pPr marL="201168" lvl="1" indent="0">
              <a:lnSpc>
                <a:spcPct val="100000"/>
              </a:lnSpc>
              <a:spcBef>
                <a:spcPts val="600"/>
              </a:spcBef>
              <a:buClr>
                <a:srgbClr val="006647"/>
              </a:buClr>
              <a:buNone/>
            </a:pPr>
            <a:r>
              <a:rPr lang="en-US" sz="1400" b="1" i="0" dirty="0">
                <a:solidFill>
                  <a:srgbClr val="006647"/>
                </a:solidFill>
                <a:effectLst/>
              </a:rPr>
              <a:t>DENTAL PLANS</a:t>
            </a:r>
            <a:r>
              <a:rPr lang="en-US" sz="1400" b="1" i="0" dirty="0">
                <a:solidFill>
                  <a:srgbClr val="84BD00"/>
                </a:solidFill>
                <a:effectLst/>
              </a:rPr>
              <a:t> </a:t>
            </a:r>
            <a:r>
              <a:rPr lang="en-US" sz="1400" b="0" i="0" dirty="0">
                <a:solidFill>
                  <a:srgbClr val="27251F"/>
                </a:solidFill>
                <a:effectLst/>
              </a:rPr>
              <a:t>Your dental coverage will continue to be offered through Aetna. Plan options and coverage will remain the same. Employee contributions will increase slightly.</a:t>
            </a:r>
          </a:p>
          <a:p>
            <a:pPr marL="201168" lvl="1" indent="0">
              <a:lnSpc>
                <a:spcPct val="100000"/>
              </a:lnSpc>
              <a:spcBef>
                <a:spcPts val="600"/>
              </a:spcBef>
              <a:buClr>
                <a:srgbClr val="006647"/>
              </a:buClr>
              <a:buNone/>
            </a:pPr>
            <a:r>
              <a:rPr lang="en-US" sz="1400" b="1" i="0" dirty="0">
                <a:solidFill>
                  <a:srgbClr val="006647"/>
                </a:solidFill>
                <a:effectLst/>
              </a:rPr>
              <a:t>VISION PLAN </a:t>
            </a:r>
            <a:r>
              <a:rPr lang="en-US" sz="1400" dirty="0">
                <a:solidFill>
                  <a:schemeClr val="tx1">
                    <a:lumMod val="95000"/>
                    <a:lumOff val="5000"/>
                  </a:schemeClr>
                </a:solidFill>
              </a:rPr>
              <a:t>A</a:t>
            </a:r>
            <a:r>
              <a:rPr lang="en-US" sz="1400" i="0" dirty="0">
                <a:solidFill>
                  <a:schemeClr val="tx1">
                    <a:lumMod val="95000"/>
                    <a:lumOff val="5000"/>
                  </a:schemeClr>
                </a:solidFill>
                <a:effectLst/>
              </a:rPr>
              <a:t>etna will continue to administer the vision program. Plan design and employee contributions will remain the same.</a:t>
            </a:r>
            <a:endParaRPr lang="en-US" sz="1400" dirty="0">
              <a:solidFill>
                <a:schemeClr val="tx1">
                  <a:lumMod val="95000"/>
                  <a:lumOff val="5000"/>
                </a:schemeClr>
              </a:solidFill>
            </a:endParaRPr>
          </a:p>
          <a:p>
            <a:pPr marL="201168" lvl="1" indent="0">
              <a:lnSpc>
                <a:spcPct val="100000"/>
              </a:lnSpc>
              <a:spcBef>
                <a:spcPts val="600"/>
              </a:spcBef>
              <a:buClr>
                <a:srgbClr val="006647"/>
              </a:buClr>
              <a:buNone/>
            </a:pPr>
            <a:r>
              <a:rPr lang="en-US" sz="1400" b="1" i="0" dirty="0">
                <a:solidFill>
                  <a:srgbClr val="006647"/>
                </a:solidFill>
                <a:effectLst/>
              </a:rPr>
              <a:t>SPENDING ACCOUNTS</a:t>
            </a:r>
            <a:r>
              <a:rPr lang="en-US" sz="1400" b="0" i="0" dirty="0">
                <a:solidFill>
                  <a:srgbClr val="27251F"/>
                </a:solidFill>
                <a:effectLst/>
              </a:rPr>
              <a:t> The Health </a:t>
            </a:r>
            <a:r>
              <a:rPr lang="en-US" sz="1400" dirty="0">
                <a:solidFill>
                  <a:srgbClr val="27251F"/>
                </a:solidFill>
              </a:rPr>
              <a:t>S</a:t>
            </a:r>
            <a:r>
              <a:rPr lang="en-US" sz="1400" b="0" i="0" dirty="0">
                <a:solidFill>
                  <a:srgbClr val="27251F"/>
                </a:solidFill>
                <a:effectLst/>
              </a:rPr>
              <a:t>avings </a:t>
            </a:r>
            <a:r>
              <a:rPr lang="en-US" sz="1400" dirty="0">
                <a:solidFill>
                  <a:srgbClr val="27251F"/>
                </a:solidFill>
              </a:rPr>
              <a:t>A</a:t>
            </a:r>
            <a:r>
              <a:rPr lang="en-US" sz="1400" b="0" i="0" dirty="0">
                <a:solidFill>
                  <a:srgbClr val="27251F"/>
                </a:solidFill>
                <a:effectLst/>
              </a:rPr>
              <a:t>ccount (HSA) and </a:t>
            </a:r>
            <a:r>
              <a:rPr lang="en-US" sz="1400" dirty="0">
                <a:solidFill>
                  <a:srgbClr val="27251F"/>
                </a:solidFill>
              </a:rPr>
              <a:t>F</a:t>
            </a:r>
            <a:r>
              <a:rPr lang="en-US" sz="1400" b="0" i="0" dirty="0">
                <a:solidFill>
                  <a:srgbClr val="27251F"/>
                </a:solidFill>
                <a:effectLst/>
              </a:rPr>
              <a:t>lexible </a:t>
            </a:r>
            <a:r>
              <a:rPr lang="en-US" sz="1400" dirty="0">
                <a:solidFill>
                  <a:srgbClr val="27251F"/>
                </a:solidFill>
              </a:rPr>
              <a:t>S</a:t>
            </a:r>
            <a:r>
              <a:rPr lang="en-US" sz="1400" b="0" i="0" dirty="0">
                <a:solidFill>
                  <a:srgbClr val="27251F"/>
                </a:solidFill>
                <a:effectLst/>
              </a:rPr>
              <a:t>pending </a:t>
            </a:r>
            <a:r>
              <a:rPr lang="en-US" sz="1400" dirty="0">
                <a:solidFill>
                  <a:srgbClr val="27251F"/>
                </a:solidFill>
              </a:rPr>
              <a:t>A</a:t>
            </a:r>
            <a:r>
              <a:rPr lang="en-US" sz="1400" b="0" i="0" dirty="0">
                <a:solidFill>
                  <a:srgbClr val="27251F"/>
                </a:solidFill>
                <a:effectLst/>
              </a:rPr>
              <a:t>ccounts will continue to be administered by Sentinel Benefits.</a:t>
            </a:r>
            <a:endParaRPr lang="en-US" sz="1400" dirty="0">
              <a:solidFill>
                <a:srgbClr val="000000"/>
              </a:solidFill>
            </a:endParaRPr>
          </a:p>
          <a:p>
            <a:pPr marL="201168" lvl="1" indent="0">
              <a:lnSpc>
                <a:spcPct val="100000"/>
              </a:lnSpc>
              <a:spcBef>
                <a:spcPts val="600"/>
              </a:spcBef>
              <a:buClr>
                <a:srgbClr val="006647"/>
              </a:buClr>
              <a:buNone/>
            </a:pPr>
            <a:r>
              <a:rPr lang="en-US" sz="1400" b="1" i="0" dirty="0">
                <a:solidFill>
                  <a:srgbClr val="006647"/>
                </a:solidFill>
                <a:effectLst/>
              </a:rPr>
              <a:t>LIFE AND DISABILITY</a:t>
            </a:r>
            <a:r>
              <a:rPr lang="en-US" sz="1400" b="0" i="0" dirty="0">
                <a:solidFill>
                  <a:srgbClr val="E4002B"/>
                </a:solidFill>
                <a:effectLst/>
              </a:rPr>
              <a:t> </a:t>
            </a:r>
            <a:r>
              <a:rPr lang="en-US" sz="1400" b="0" i="0" dirty="0">
                <a:solidFill>
                  <a:srgbClr val="27251F"/>
                </a:solidFill>
                <a:effectLst/>
              </a:rPr>
              <a:t>The life and disability plans will continue to be administered by The Hartford.</a:t>
            </a:r>
          </a:p>
          <a:p>
            <a:pPr marL="201168" lvl="1" indent="0">
              <a:lnSpc>
                <a:spcPct val="100000"/>
              </a:lnSpc>
              <a:spcBef>
                <a:spcPts val="600"/>
              </a:spcBef>
              <a:buClr>
                <a:srgbClr val="006647"/>
              </a:buClr>
              <a:buNone/>
            </a:pPr>
            <a:r>
              <a:rPr lang="en-US" sz="1400" b="1" i="0" dirty="0">
                <a:solidFill>
                  <a:srgbClr val="046A38"/>
                </a:solidFill>
                <a:effectLst/>
              </a:rPr>
              <a:t>VOLUNTARY </a:t>
            </a:r>
            <a:r>
              <a:rPr lang="en-US" sz="1400" b="1" dirty="0">
                <a:solidFill>
                  <a:srgbClr val="046A38"/>
                </a:solidFill>
              </a:rPr>
              <a:t>BENEFITS </a:t>
            </a:r>
            <a:r>
              <a:rPr lang="en-US" sz="1400" dirty="0">
                <a:solidFill>
                  <a:schemeClr val="tx1"/>
                </a:solidFill>
              </a:rPr>
              <a:t>The worksite benefits (i.e. Accident, Cancer, Hospital Indemnity, etc.) will continue be administered by Aetna. Allied will continue to offer Pet Insurance through Nationwide, Legal Insurance through Arag Legal, and a financial wellness program through </a:t>
            </a:r>
            <a:r>
              <a:rPr lang="en-US" sz="1400" dirty="0" err="1">
                <a:solidFill>
                  <a:schemeClr val="tx1"/>
                </a:solidFill>
              </a:rPr>
              <a:t>Questis</a:t>
            </a:r>
            <a:r>
              <a:rPr lang="en-US" sz="1400" dirty="0">
                <a:solidFill>
                  <a:schemeClr val="tx1"/>
                </a:solidFill>
              </a:rPr>
              <a:t>.</a:t>
            </a:r>
            <a:endParaRPr lang="en-US" sz="1400" b="0" i="0" dirty="0">
              <a:solidFill>
                <a:srgbClr val="27251F"/>
              </a:solidFill>
              <a:effectLst/>
            </a:endParaRPr>
          </a:p>
        </p:txBody>
      </p:sp>
    </p:spTree>
    <p:extLst>
      <p:ext uri="{BB962C8B-B14F-4D97-AF65-F5344CB8AC3E}">
        <p14:creationId xmlns:p14="http://schemas.microsoft.com/office/powerpoint/2010/main" val="554766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2">
            <a:extLst>
              <a:ext uri="{FF2B5EF4-FFF2-40B4-BE49-F238E27FC236}">
                <a16:creationId xmlns:a16="http://schemas.microsoft.com/office/drawing/2014/main" id="{349CC249-66F3-48C3-800A-4F233E5DF85F}"/>
              </a:ext>
            </a:extLst>
          </p:cNvPr>
          <p:cNvSpPr/>
          <p:nvPr/>
        </p:nvSpPr>
        <p:spPr>
          <a:xfrm>
            <a:off x="5965704" y="1331720"/>
            <a:ext cx="2899652" cy="3565538"/>
          </a:xfrm>
          <a:prstGeom prst="rect">
            <a:avLst/>
          </a:prstGeom>
          <a:gradFill>
            <a:gsLst>
              <a:gs pos="0">
                <a:schemeClr val="accent2">
                  <a:lumMod val="75000"/>
                </a:schemeClr>
              </a:gs>
              <a:gs pos="73000">
                <a:srgbClr val="7D3F98">
                  <a:alpha val="85000"/>
                </a:srgbClr>
              </a:gs>
            </a:gsLst>
            <a:lin ang="5400000" scaled="1"/>
          </a:gradFill>
        </p:spPr>
        <p:txBody>
          <a:bodyPr wrap="square" lIns="0" tIns="0" rIns="0" bIns="0" rtlCol="0"/>
          <a:lstStyle/>
          <a:p>
            <a:pPr defTabSz="685777">
              <a:defRPr/>
            </a:pPr>
            <a:endParaRPr sz="1350">
              <a:solidFill>
                <a:prstClr val="black"/>
              </a:solidFill>
              <a:latin typeface="Open Sans"/>
            </a:endParaRPr>
          </a:p>
        </p:txBody>
      </p:sp>
      <p:sp>
        <p:nvSpPr>
          <p:cNvPr id="9" name="TextBox 8">
            <a:extLst>
              <a:ext uri="{FF2B5EF4-FFF2-40B4-BE49-F238E27FC236}">
                <a16:creationId xmlns:a16="http://schemas.microsoft.com/office/drawing/2014/main" id="{AE25D6E3-8081-4A9A-970F-79492FF4A5C5}"/>
              </a:ext>
            </a:extLst>
          </p:cNvPr>
          <p:cNvSpPr txBox="1"/>
          <p:nvPr/>
        </p:nvSpPr>
        <p:spPr>
          <a:xfrm>
            <a:off x="3117295" y="1004196"/>
            <a:ext cx="0" cy="0"/>
          </a:xfrm>
          <a:prstGeom prst="rect">
            <a:avLst/>
          </a:prstGeom>
          <a:noFill/>
        </p:spPr>
        <p:txBody>
          <a:bodyPr wrap="none" lIns="0" tIns="0" rIns="0" bIns="0" rtlCol="0">
            <a:noAutofit/>
          </a:bodyPr>
          <a:lstStyle/>
          <a:p>
            <a:pPr defTabSz="342660" fontAlgn="base">
              <a:spcBef>
                <a:spcPts val="900"/>
              </a:spcBef>
              <a:defRPr/>
            </a:pPr>
            <a:endParaRPr lang="en-US" sz="1350">
              <a:solidFill>
                <a:srgbClr val="3F3F3F"/>
              </a:solidFill>
              <a:latin typeface="Open Sans Light"/>
              <a:cs typeface="Open Sans Light"/>
            </a:endParaRPr>
          </a:p>
        </p:txBody>
      </p:sp>
      <p:sp>
        <p:nvSpPr>
          <p:cNvPr id="18" name="Title 1">
            <a:extLst>
              <a:ext uri="{FF2B5EF4-FFF2-40B4-BE49-F238E27FC236}">
                <a16:creationId xmlns:a16="http://schemas.microsoft.com/office/drawing/2014/main" id="{DBBFF09B-B55B-4EAF-A884-F5945741DA50}"/>
              </a:ext>
            </a:extLst>
          </p:cNvPr>
          <p:cNvSpPr txBox="1">
            <a:spLocks/>
          </p:cNvSpPr>
          <p:nvPr/>
        </p:nvSpPr>
        <p:spPr>
          <a:xfrm>
            <a:off x="6264186" y="1387034"/>
            <a:ext cx="2216949" cy="402367"/>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mj-lt"/>
                <a:ea typeface="+mj-ea"/>
                <a:cs typeface="Open Sans Light"/>
              </a:defRPr>
            </a:lvl1pPr>
          </a:lstStyle>
          <a:p>
            <a:pPr algn="ctr" defTabSz="685983">
              <a:defRPr/>
            </a:pPr>
            <a:r>
              <a:rPr lang="en-US" sz="2101" b="1">
                <a:solidFill>
                  <a:prstClr val="white"/>
                </a:solidFill>
                <a:latin typeface="CVS Health Sans Light" panose="020B0404020202020204" pitchFamily="34" charset="0"/>
              </a:rPr>
              <a:t>How it works</a:t>
            </a:r>
          </a:p>
        </p:txBody>
      </p:sp>
      <p:sp>
        <p:nvSpPr>
          <p:cNvPr id="22" name="TextBox 21">
            <a:extLst>
              <a:ext uri="{FF2B5EF4-FFF2-40B4-BE49-F238E27FC236}">
                <a16:creationId xmlns:a16="http://schemas.microsoft.com/office/drawing/2014/main" id="{3A3C6B74-58BF-49CC-9A18-8A80E822ABF9}"/>
              </a:ext>
            </a:extLst>
          </p:cNvPr>
          <p:cNvSpPr txBox="1"/>
          <p:nvPr/>
        </p:nvSpPr>
        <p:spPr>
          <a:xfrm>
            <a:off x="442378" y="2029148"/>
            <a:ext cx="2613360" cy="1446106"/>
          </a:xfrm>
          <a:prstGeom prst="rect">
            <a:avLst/>
          </a:prstGeom>
          <a:noFill/>
        </p:spPr>
        <p:txBody>
          <a:bodyPr wrap="square" lIns="0" tIns="0" rIns="0" bIns="0" rtlCol="0">
            <a:noAutofit/>
          </a:bodyPr>
          <a:lstStyle/>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Heart attack</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Stroke </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Invasive cancer</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Organ failure </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Loss of speech, sight or hearing</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Coma</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Non-invasive cancer &amp; skin cancer</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Coronary by-pass</a:t>
            </a:r>
          </a:p>
          <a:p>
            <a:pPr defTabSz="342660" fontAlgn="base">
              <a:spcBef>
                <a:spcPts val="450"/>
              </a:spcBef>
              <a:defRPr/>
            </a:pPr>
            <a:endParaRPr lang="en-US" sz="1400" dirty="0">
              <a:solidFill>
                <a:srgbClr val="414141"/>
              </a:solidFill>
              <a:ea typeface="Open Sans" panose="020B0606030504020204" pitchFamily="34" charset="0"/>
              <a:cs typeface="Open Sans" panose="020B0606030504020204" pitchFamily="34" charset="0"/>
            </a:endParaRPr>
          </a:p>
          <a:p>
            <a:pPr defTabSz="342660" fontAlgn="base">
              <a:spcBef>
                <a:spcPts val="900"/>
              </a:spcBef>
              <a:defRPr/>
            </a:pPr>
            <a:endParaRPr lang="en-US" sz="1400" dirty="0">
              <a:solidFill>
                <a:srgbClr val="3F3F3F"/>
              </a:solidFill>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4BE9F2D4-3F32-441C-9119-E5804CE7DD2B}"/>
              </a:ext>
            </a:extLst>
          </p:cNvPr>
          <p:cNvSpPr/>
          <p:nvPr/>
        </p:nvSpPr>
        <p:spPr>
          <a:xfrm>
            <a:off x="2954998" y="1974496"/>
            <a:ext cx="3111447" cy="2200602"/>
          </a:xfrm>
          <a:prstGeom prst="rect">
            <a:avLst/>
          </a:prstGeom>
        </p:spPr>
        <p:txBody>
          <a:bodyPr wrap="square">
            <a:spAutoFit/>
          </a:bodyPr>
          <a:lstStyle/>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Lupus</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Parkinson’s disease</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Alzheimer’s disease</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Multiple sclerosis</a:t>
            </a:r>
          </a:p>
          <a:p>
            <a:pPr marL="214370" indent="-214370" defTabSz="342660" fontAlgn="base">
              <a:spcBef>
                <a:spcPts val="450"/>
              </a:spcBef>
              <a:buFont typeface="Arial" panose="020B0604020202020204" pitchFamily="34" charset="0"/>
              <a:buChar char="•"/>
              <a:defRPr/>
            </a:pPr>
            <a:r>
              <a:rPr lang="en-US" sz="1400" dirty="0">
                <a:ea typeface="Open Sans" panose="020B0606030504020204" pitchFamily="34" charset="0"/>
                <a:cs typeface="Open Sans" panose="020B0606030504020204" pitchFamily="34" charset="0"/>
              </a:rPr>
              <a:t>$50 health screening benefit</a:t>
            </a:r>
          </a:p>
          <a:p>
            <a:pPr marL="214370" indent="-214370" defTabSz="342660" fontAlgn="base">
              <a:spcBef>
                <a:spcPts val="450"/>
              </a:spcBef>
              <a:buFont typeface="Arial" panose="020B0604020202020204" pitchFamily="34" charset="0"/>
              <a:buChar char="•"/>
            </a:pPr>
            <a:r>
              <a:rPr lang="en-US" sz="1400" dirty="0">
                <a:ea typeface="Open Sans" panose="020B0606030504020204" pitchFamily="34" charset="0"/>
                <a:cs typeface="Open Sans" panose="020B0606030504020204" pitchFamily="34" charset="0"/>
              </a:rPr>
              <a:t>Recurrence diagnosis</a:t>
            </a:r>
            <a:br>
              <a:rPr lang="en-US" sz="1400" dirty="0">
                <a:ea typeface="Open Sans" panose="020B0606030504020204" pitchFamily="34" charset="0"/>
                <a:cs typeface="Open Sans" panose="020B0606030504020204" pitchFamily="34" charset="0"/>
              </a:rPr>
            </a:br>
            <a:r>
              <a:rPr lang="en-US" sz="1400" i="1" dirty="0">
                <a:ea typeface="Open Sans" panose="020B0606030504020204" pitchFamily="34" charset="0"/>
                <a:cs typeface="Open Sans" panose="020B0606030504020204" pitchFamily="34" charset="0"/>
              </a:rPr>
              <a:t>(same illness)** </a:t>
            </a:r>
          </a:p>
          <a:p>
            <a:pPr defTabSz="342660" fontAlgn="base">
              <a:spcBef>
                <a:spcPts val="450"/>
              </a:spcBef>
              <a:defRPr/>
            </a:pPr>
            <a:r>
              <a:rPr lang="en-US" sz="1400" dirty="0">
                <a:solidFill>
                  <a:srgbClr val="FF0000"/>
                </a:solidFill>
                <a:ea typeface="Open Sans" panose="020B0606030504020204" pitchFamily="34" charset="0"/>
                <a:cs typeface="Open Sans" panose="020B0606030504020204" pitchFamily="34" charset="0"/>
              </a:rPr>
              <a:t> </a:t>
            </a:r>
          </a:p>
        </p:txBody>
      </p:sp>
      <p:pic>
        <p:nvPicPr>
          <p:cNvPr id="27" name="Picture 26">
            <a:extLst>
              <a:ext uri="{FF2B5EF4-FFF2-40B4-BE49-F238E27FC236}">
                <a16:creationId xmlns:a16="http://schemas.microsoft.com/office/drawing/2014/main" id="{BFC0EC00-D90A-4DDB-86E3-5F63C24B1A6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7954" y="1789401"/>
            <a:ext cx="306421" cy="589942"/>
          </a:xfrm>
          <a:prstGeom prst="rect">
            <a:avLst/>
          </a:prstGeom>
        </p:spPr>
      </p:pic>
      <p:sp>
        <p:nvSpPr>
          <p:cNvPr id="24" name="Rectangle 23">
            <a:extLst>
              <a:ext uri="{FF2B5EF4-FFF2-40B4-BE49-F238E27FC236}">
                <a16:creationId xmlns:a16="http://schemas.microsoft.com/office/drawing/2014/main" id="{F80D9034-BCF4-4246-A953-EFAC694C66E6}"/>
              </a:ext>
            </a:extLst>
          </p:cNvPr>
          <p:cNvSpPr/>
          <p:nvPr/>
        </p:nvSpPr>
        <p:spPr>
          <a:xfrm>
            <a:off x="318665" y="1620921"/>
            <a:ext cx="2977336" cy="307777"/>
          </a:xfrm>
          <a:prstGeom prst="rect">
            <a:avLst/>
          </a:prstGeom>
        </p:spPr>
        <p:txBody>
          <a:bodyPr wrap="square">
            <a:spAutoFit/>
          </a:bodyPr>
          <a:lstStyle/>
          <a:p>
            <a:pPr defTabSz="342660" fontAlgn="base">
              <a:spcBef>
                <a:spcPts val="900"/>
              </a:spcBef>
              <a:defRPr/>
            </a:pPr>
            <a:r>
              <a:rPr lang="en-US" sz="1400">
                <a:solidFill>
                  <a:srgbClr val="006647"/>
                </a:solidFill>
                <a:ea typeface="Open Sans" panose="020B0606030504020204" pitchFamily="34" charset="0"/>
                <a:cs typeface="Open Sans" panose="020B0606030504020204" pitchFamily="34" charset="0"/>
              </a:rPr>
              <a:t>Benefits for:</a:t>
            </a:r>
          </a:p>
        </p:txBody>
      </p:sp>
      <p:sp>
        <p:nvSpPr>
          <p:cNvPr id="25" name="TextBox 18">
            <a:extLst>
              <a:ext uri="{FF2B5EF4-FFF2-40B4-BE49-F238E27FC236}">
                <a16:creationId xmlns:a16="http://schemas.microsoft.com/office/drawing/2014/main" id="{95C8F725-7F8A-4D18-A09A-7B1AFBCA90C5}"/>
              </a:ext>
            </a:extLst>
          </p:cNvPr>
          <p:cNvSpPr txBox="1"/>
          <p:nvPr/>
        </p:nvSpPr>
        <p:spPr>
          <a:xfrm>
            <a:off x="6264186" y="2598661"/>
            <a:ext cx="2531097" cy="2764840"/>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57064" fontAlgn="base">
              <a:lnSpc>
                <a:spcPct val="110000"/>
              </a:lnSpc>
              <a:spcAft>
                <a:spcPts val="450"/>
              </a:spcAft>
              <a:defRPr/>
            </a:pPr>
            <a:r>
              <a:rPr lang="en-US" sz="1200" dirty="0">
                <a:solidFill>
                  <a:prstClr val="white"/>
                </a:solidFill>
                <a:ea typeface="Open Sans" panose="020B0606030504020204" pitchFamily="34" charset="0"/>
                <a:cs typeface="Open Sans" panose="020B0606030504020204" pitchFamily="34" charset="0"/>
              </a:rPr>
              <a:t>The Aetna</a:t>
            </a:r>
            <a:r>
              <a:rPr lang="en-US" sz="1200" dirty="0">
                <a:solidFill>
                  <a:srgbClr val="FFFF00"/>
                </a:solidFill>
                <a:ea typeface="Open Sans" panose="020B0606030504020204" pitchFamily="34" charset="0"/>
                <a:cs typeface="Open Sans" panose="020B0606030504020204" pitchFamily="34" charset="0"/>
              </a:rPr>
              <a:t> </a:t>
            </a:r>
            <a:r>
              <a:rPr lang="en-US" sz="1200" dirty="0">
                <a:solidFill>
                  <a:prstClr val="white"/>
                </a:solidFill>
                <a:ea typeface="Open Sans" panose="020B0606030504020204" pitchFamily="34" charset="0"/>
                <a:cs typeface="Open Sans" panose="020B0606030504020204" pitchFamily="34" charset="0"/>
              </a:rPr>
              <a:t>Critical Illness Plan</a:t>
            </a:r>
            <a:r>
              <a:rPr lang="en-US" sz="1200" dirty="0">
                <a:solidFill>
                  <a:srgbClr val="FFFF00"/>
                </a:solidFill>
                <a:ea typeface="Open Sans" panose="020B0606030504020204" pitchFamily="34" charset="0"/>
                <a:cs typeface="Open Sans" panose="020B0606030504020204" pitchFamily="34" charset="0"/>
              </a:rPr>
              <a:t> </a:t>
            </a:r>
            <a:r>
              <a:rPr lang="en-US" sz="1200" dirty="0">
                <a:solidFill>
                  <a:prstClr val="white"/>
                </a:solidFill>
                <a:ea typeface="Open Sans" panose="020B0606030504020204" pitchFamily="34" charset="0"/>
                <a:cs typeface="Open Sans" panose="020B0606030504020204" pitchFamily="34" charset="0"/>
              </a:rPr>
              <a:t>is designed to help cover out-of-pocket costs related to the diagnosis of a covered serious illness.</a:t>
            </a:r>
          </a:p>
          <a:p>
            <a:pPr marL="214370" indent="-214370" defTabSz="257064" fontAlgn="base">
              <a:lnSpc>
                <a:spcPct val="110000"/>
              </a:lnSpc>
              <a:spcAft>
                <a:spcPts val="450"/>
              </a:spcAft>
              <a:buFont typeface="Arial" panose="020B0604020202020204" pitchFamily="34" charset="0"/>
              <a:buChar char="•"/>
              <a:defRPr/>
            </a:pPr>
            <a:endParaRPr lang="en-US" sz="1200" dirty="0">
              <a:solidFill>
                <a:prstClr val="white"/>
              </a:solidFill>
              <a:ea typeface="Open Sans" panose="020B0606030504020204" pitchFamily="34" charset="0"/>
              <a:cs typeface="Open Sans" panose="020B0606030504020204" pitchFamily="34" charset="0"/>
            </a:endParaRPr>
          </a:p>
          <a:p>
            <a:pPr defTabSz="257064" fontAlgn="base">
              <a:lnSpc>
                <a:spcPct val="110000"/>
              </a:lnSpc>
              <a:spcAft>
                <a:spcPts val="450"/>
              </a:spcAft>
              <a:defRPr/>
            </a:pPr>
            <a:r>
              <a:rPr lang="en-US" sz="1200" dirty="0">
                <a:solidFill>
                  <a:prstClr val="white"/>
                </a:solidFill>
                <a:ea typeface="Open Sans" panose="020B0606030504020204" pitchFamily="34" charset="0"/>
                <a:cs typeface="Open Sans" panose="020B0606030504020204" pitchFamily="34" charset="0"/>
              </a:rPr>
              <a:t>Members receive a lump sum cash benefit upon diagnosis, as specified in their benefit summary.</a:t>
            </a:r>
          </a:p>
          <a:p>
            <a:pPr marL="214370" indent="-214370" defTabSz="257064" fontAlgn="base">
              <a:lnSpc>
                <a:spcPct val="110000"/>
              </a:lnSpc>
              <a:spcAft>
                <a:spcPts val="450"/>
              </a:spcAft>
              <a:buFont typeface="Arial" panose="020B0604020202020204" pitchFamily="34" charset="0"/>
              <a:buChar char="•"/>
              <a:defRPr/>
            </a:pPr>
            <a:endParaRPr lang="en-US" sz="1200" dirty="0">
              <a:solidFill>
                <a:prstClr val="white"/>
              </a:solidFill>
            </a:endParaRPr>
          </a:p>
        </p:txBody>
      </p:sp>
      <p:sp>
        <p:nvSpPr>
          <p:cNvPr id="5" name="TextBox 4">
            <a:extLst>
              <a:ext uri="{FF2B5EF4-FFF2-40B4-BE49-F238E27FC236}">
                <a16:creationId xmlns:a16="http://schemas.microsoft.com/office/drawing/2014/main" id="{2228850A-C1AD-590D-2423-A185084E081C}"/>
              </a:ext>
            </a:extLst>
          </p:cNvPr>
          <p:cNvSpPr txBox="1"/>
          <p:nvPr/>
        </p:nvSpPr>
        <p:spPr>
          <a:xfrm>
            <a:off x="397676" y="4700027"/>
            <a:ext cx="5495315" cy="249955"/>
          </a:xfrm>
          <a:prstGeom prst="rect">
            <a:avLst/>
          </a:prstGeom>
          <a:noFill/>
        </p:spPr>
        <p:txBody>
          <a:bodyPr wrap="square" lIns="0" tIns="0" rIns="0" bIns="0" rtlCol="0">
            <a:noAutofit/>
          </a:bodyPr>
          <a:lstStyle/>
          <a:p>
            <a:pPr defTabSz="342660" fontAlgn="base">
              <a:spcBef>
                <a:spcPts val="900"/>
              </a:spcBef>
            </a:pPr>
            <a:r>
              <a:rPr lang="en-US" sz="1400" b="1" dirty="0">
                <a:solidFill>
                  <a:srgbClr val="7D3E98"/>
                </a:solidFill>
                <a:ea typeface="Open Sans" panose="020B0606030504020204" pitchFamily="34" charset="0"/>
                <a:cs typeface="Open Sans" panose="020B0606030504020204" pitchFamily="34" charset="0"/>
              </a:rPr>
              <a:t>…and more!</a:t>
            </a:r>
            <a:r>
              <a:rPr lang="en-US" sz="1400" dirty="0">
                <a:ea typeface="Open Sans" panose="020B0606030504020204" pitchFamily="34" charset="0"/>
                <a:cs typeface="Open Sans" panose="020B0606030504020204" pitchFamily="34" charset="0"/>
              </a:rPr>
              <a:t> See the plan summary for a full list of benefits and details.</a:t>
            </a:r>
            <a:endParaRPr lang="en-US" sz="1400" dirty="0">
              <a:solidFill>
                <a:schemeClr val="tx2"/>
              </a:solidFill>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CA09243F-2BD5-0CEF-3DC8-60039A647974}"/>
              </a:ext>
            </a:extLst>
          </p:cNvPr>
          <p:cNvSpPr txBox="1"/>
          <p:nvPr/>
        </p:nvSpPr>
        <p:spPr>
          <a:xfrm>
            <a:off x="48274" y="6018848"/>
            <a:ext cx="5717121" cy="348813"/>
          </a:xfrm>
          <a:prstGeom prst="rect">
            <a:avLst/>
          </a:prstGeom>
          <a:noFill/>
        </p:spPr>
        <p:txBody>
          <a:bodyPr wrap="square">
            <a:spAutoFit/>
          </a:bodyPr>
          <a:lstStyle/>
          <a:p>
            <a:pPr>
              <a:spcBef>
                <a:spcPts val="225"/>
              </a:spcBef>
            </a:pPr>
            <a:r>
              <a:rPr lang="en-US" sz="750" dirty="0">
                <a:latin typeface="CVS Health Sans Light" panose="020B0404020202020204" pitchFamily="34" charset="0"/>
                <a:ea typeface="Calibri" panose="020F0502020204030204" pitchFamily="34" charset="0"/>
              </a:rPr>
              <a:t>*Some infectious diseases [including coronavirus,] require a hospital stay of at least five days for benefits to be paid.</a:t>
            </a:r>
          </a:p>
          <a:p>
            <a:pPr>
              <a:spcBef>
                <a:spcPts val="225"/>
              </a:spcBef>
            </a:pPr>
            <a:r>
              <a:rPr lang="en-US" sz="750" dirty="0">
                <a:latin typeface="CVS Health Sans Light" panose="020B0404020202020204" pitchFamily="34" charset="0"/>
                <a:ea typeface="Calibri" panose="020F0502020204030204" pitchFamily="34" charset="0"/>
              </a:rPr>
              <a:t>*[Recurrence illness diagnosis must occur at least 180 days after the initial diagnosis. Recurrence of cancer must be at least</a:t>
            </a:r>
            <a:endParaRPr lang="en-US" sz="675" dirty="0">
              <a:latin typeface="CVS Health Sans Light" panose="020B0404020202020204" pitchFamily="34" charset="0"/>
              <a:ea typeface="Calibri" panose="020F0502020204030204" pitchFamily="34" charset="0"/>
            </a:endParaRPr>
          </a:p>
        </p:txBody>
      </p:sp>
      <p:sp>
        <p:nvSpPr>
          <p:cNvPr id="2" name="Title 1">
            <a:extLst>
              <a:ext uri="{FF2B5EF4-FFF2-40B4-BE49-F238E27FC236}">
                <a16:creationId xmlns:a16="http://schemas.microsoft.com/office/drawing/2014/main" id="{CDD1A677-72A4-D60B-81B2-A6B4B396B88E}"/>
              </a:ext>
            </a:extLst>
          </p:cNvPr>
          <p:cNvSpPr txBox="1">
            <a:spLocks/>
          </p:cNvSpPr>
          <p:nvPr/>
        </p:nvSpPr>
        <p:spPr>
          <a:xfrm>
            <a:off x="800100" y="397492"/>
            <a:ext cx="7543800" cy="59856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a:lstStyle>
          <a:p>
            <a:pPr algn="ctr"/>
            <a:r>
              <a:rPr lang="en-US" sz="3900" dirty="0"/>
              <a:t>Aetna Critical Illness Insurance</a:t>
            </a:r>
          </a:p>
        </p:txBody>
      </p:sp>
      <p:sp>
        <p:nvSpPr>
          <p:cNvPr id="7" name="TextBox 6">
            <a:extLst>
              <a:ext uri="{FF2B5EF4-FFF2-40B4-BE49-F238E27FC236}">
                <a16:creationId xmlns:a16="http://schemas.microsoft.com/office/drawing/2014/main" id="{F15E050A-9D57-B2AB-5ECB-CAD3EDE6A5D4}"/>
              </a:ext>
            </a:extLst>
          </p:cNvPr>
          <p:cNvSpPr txBox="1"/>
          <p:nvPr/>
        </p:nvSpPr>
        <p:spPr>
          <a:xfrm>
            <a:off x="397675" y="5113498"/>
            <a:ext cx="8397607" cy="1030795"/>
          </a:xfrm>
          <a:prstGeom prst="rect">
            <a:avLst/>
          </a:prstGeom>
          <a:noFill/>
        </p:spPr>
        <p:txBody>
          <a:bodyPr wrap="square">
            <a:spAutoFit/>
          </a:bodyPr>
          <a:lstStyle/>
          <a:p>
            <a:pPr algn="ctr" defTabSz="257064" fontAlgn="base">
              <a:lnSpc>
                <a:spcPct val="110000"/>
              </a:lnSpc>
              <a:spcAft>
                <a:spcPts val="450"/>
              </a:spcAft>
              <a:defRPr/>
            </a:pPr>
            <a:r>
              <a:rPr lang="en-US" sz="1400" dirty="0">
                <a:ea typeface="Open Sans" panose="020B0606030504020204" pitchFamily="34" charset="0"/>
                <a:cs typeface="Open Sans" panose="020B0606030504020204" pitchFamily="34" charset="0"/>
              </a:rPr>
              <a:t>Rates are based on the employee’s age, coverage level and tobacco status. Employees may elect coverage in the amount of $10,000, $20,000, or $30,000. If employees elect coverage for themselves, they may elect up to 50% of their elected face amount for their spouse. Children are automatically enrolled at 25% of the employee’s elected benefit amount.</a:t>
            </a:r>
          </a:p>
        </p:txBody>
      </p:sp>
      <p:pic>
        <p:nvPicPr>
          <p:cNvPr id="8" name="Graphic 7">
            <a:extLst>
              <a:ext uri="{FF2B5EF4-FFF2-40B4-BE49-F238E27FC236}">
                <a16:creationId xmlns:a16="http://schemas.microsoft.com/office/drawing/2014/main" id="{60934B60-FC0B-A9A9-F82D-66D99106EACE}"/>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61867" y="6050357"/>
            <a:ext cx="907879" cy="179581"/>
          </a:xfrm>
          <a:prstGeom prst="rect">
            <a:avLst/>
          </a:prstGeom>
        </p:spPr>
      </p:pic>
    </p:spTree>
    <p:extLst>
      <p:ext uri="{BB962C8B-B14F-4D97-AF65-F5344CB8AC3E}">
        <p14:creationId xmlns:p14="http://schemas.microsoft.com/office/powerpoint/2010/main" val="194909691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23F0-0349-48D0-AAA9-9E599CCF137F}"/>
              </a:ext>
            </a:extLst>
          </p:cNvPr>
          <p:cNvSpPr>
            <a:spLocks noGrp="1"/>
          </p:cNvSpPr>
          <p:nvPr>
            <p:ph type="title"/>
          </p:nvPr>
        </p:nvSpPr>
        <p:spPr>
          <a:xfrm>
            <a:off x="169794" y="261438"/>
            <a:ext cx="9144000" cy="879466"/>
          </a:xfrm>
        </p:spPr>
        <p:txBody>
          <a:bodyPr>
            <a:normAutofit/>
          </a:bodyPr>
          <a:lstStyle/>
          <a:p>
            <a:pPr algn="ctr"/>
            <a:r>
              <a:rPr lang="en-US" sz="4300"/>
              <a:t>Voluntary Benefits – Legal Insurance</a:t>
            </a:r>
          </a:p>
        </p:txBody>
      </p:sp>
      <p:sp>
        <p:nvSpPr>
          <p:cNvPr id="5" name="TextBox 4">
            <a:extLst>
              <a:ext uri="{FF2B5EF4-FFF2-40B4-BE49-F238E27FC236}">
                <a16:creationId xmlns:a16="http://schemas.microsoft.com/office/drawing/2014/main" id="{0F017B76-FCBB-43D7-AF33-565557B5D6D9}"/>
              </a:ext>
            </a:extLst>
          </p:cNvPr>
          <p:cNvSpPr txBox="1"/>
          <p:nvPr/>
        </p:nvSpPr>
        <p:spPr>
          <a:xfrm>
            <a:off x="442557" y="1454304"/>
            <a:ext cx="4326667" cy="3908762"/>
          </a:xfrm>
          <a:prstGeom prst="rect">
            <a:avLst/>
          </a:prstGeom>
          <a:noFill/>
        </p:spPr>
        <p:txBody>
          <a:bodyPr wrap="square" rtlCol="0">
            <a:spAutoFit/>
          </a:bodyPr>
          <a:lstStyle/>
          <a:p>
            <a:r>
              <a:rPr lang="en-US" sz="1600" dirty="0"/>
              <a:t>You will continue to have the option to enroll voluntary legal insurance through ARAG Legal.</a:t>
            </a:r>
          </a:p>
          <a:p>
            <a:endParaRPr lang="en-US" sz="1600" dirty="0"/>
          </a:p>
          <a:p>
            <a:r>
              <a:rPr lang="en-US" sz="1600" dirty="0"/>
              <a:t>Arag Legal provides affordable and convenient legal services and representation for a wide range of matters such as real estate matters, traffic matters, family law, tax issues, consumer protection disputes, and more!</a:t>
            </a:r>
          </a:p>
          <a:p>
            <a:endParaRPr lang="en-US" sz="1600" dirty="0"/>
          </a:p>
          <a:p>
            <a:r>
              <a:rPr lang="en-US" sz="1600" dirty="0"/>
              <a:t>*Contributions are made post-tax.</a:t>
            </a:r>
          </a:p>
          <a:p>
            <a:endParaRPr lang="en-US" sz="1600" dirty="0"/>
          </a:p>
          <a:p>
            <a:r>
              <a:rPr lang="en-US" sz="1600" dirty="0"/>
              <a:t>Call 1-800-247-4184 or visit </a:t>
            </a:r>
            <a:r>
              <a:rPr lang="en-US" sz="1600" dirty="0">
                <a:solidFill>
                  <a:srgbClr val="006647"/>
                </a:solidFill>
                <a:hlinkClick r:id="rId2">
                  <a:extLst>
                    <a:ext uri="{A12FA001-AC4F-418D-AE19-62706E023703}">
                      <ahyp:hlinkClr xmlns:ahyp="http://schemas.microsoft.com/office/drawing/2018/hyperlinkcolor" val="tx"/>
                    </a:ext>
                  </a:extLst>
                </a:hlinkClick>
              </a:rPr>
              <a:t>www.araglegal.com</a:t>
            </a:r>
            <a:r>
              <a:rPr lang="en-US" sz="1600" dirty="0"/>
              <a:t> to get started.</a:t>
            </a:r>
          </a:p>
          <a:p>
            <a:endParaRPr lang="en-US" sz="2000" dirty="0"/>
          </a:p>
          <a:p>
            <a:endParaRPr lang="en-US" sz="2000" dirty="0"/>
          </a:p>
        </p:txBody>
      </p:sp>
      <p:pic>
        <p:nvPicPr>
          <p:cNvPr id="6" name="Picture 5">
            <a:extLst>
              <a:ext uri="{FF2B5EF4-FFF2-40B4-BE49-F238E27FC236}">
                <a16:creationId xmlns:a16="http://schemas.microsoft.com/office/drawing/2014/main" id="{ACE9190A-C4F9-4A1B-807B-21BCB60E0A3A}"/>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8305800" y="5698472"/>
            <a:ext cx="582020" cy="536371"/>
          </a:xfrm>
          <a:prstGeom prst="rect">
            <a:avLst/>
          </a:prstGeom>
        </p:spPr>
      </p:pic>
      <p:pic>
        <p:nvPicPr>
          <p:cNvPr id="7" name="Picture 6" descr="Statue on top of building">
            <a:extLst>
              <a:ext uri="{FF2B5EF4-FFF2-40B4-BE49-F238E27FC236}">
                <a16:creationId xmlns:a16="http://schemas.microsoft.com/office/drawing/2014/main" id="{78FB32F9-670F-7D95-1FE8-7CADBEEF4D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3467" y="2066140"/>
            <a:ext cx="3200400" cy="2133079"/>
          </a:xfrm>
          <a:prstGeom prst="rect">
            <a:avLst/>
          </a:prstGeom>
        </p:spPr>
      </p:pic>
      <p:sp>
        <p:nvSpPr>
          <p:cNvPr id="3" name="TextBox 2">
            <a:extLst>
              <a:ext uri="{FF2B5EF4-FFF2-40B4-BE49-F238E27FC236}">
                <a16:creationId xmlns:a16="http://schemas.microsoft.com/office/drawing/2014/main" id="{5C5C7266-28BC-0F12-19E1-22D37E0CE31B}"/>
              </a:ext>
            </a:extLst>
          </p:cNvPr>
          <p:cNvSpPr txBox="1"/>
          <p:nvPr/>
        </p:nvSpPr>
        <p:spPr>
          <a:xfrm>
            <a:off x="1899982" y="5430590"/>
            <a:ext cx="5683624" cy="369332"/>
          </a:xfrm>
          <a:prstGeom prst="rect">
            <a:avLst/>
          </a:prstGeom>
          <a:noFill/>
        </p:spPr>
        <p:txBody>
          <a:bodyPr wrap="square" rtlCol="0">
            <a:spAutoFit/>
          </a:bodyPr>
          <a:lstStyle/>
          <a:p>
            <a:pPr algn="ctr"/>
            <a:r>
              <a:rPr lang="en-US" dirty="0"/>
              <a:t>$9.57 Bi-Weekly	|	$20.75 Monthly</a:t>
            </a:r>
          </a:p>
        </p:txBody>
      </p:sp>
    </p:spTree>
    <p:extLst>
      <p:ext uri="{BB962C8B-B14F-4D97-AF65-F5344CB8AC3E}">
        <p14:creationId xmlns:p14="http://schemas.microsoft.com/office/powerpoint/2010/main" val="2955969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23F0-0349-48D0-AAA9-9E599CCF137F}"/>
              </a:ext>
            </a:extLst>
          </p:cNvPr>
          <p:cNvSpPr>
            <a:spLocks noGrp="1"/>
          </p:cNvSpPr>
          <p:nvPr>
            <p:ph type="title"/>
          </p:nvPr>
        </p:nvSpPr>
        <p:spPr>
          <a:xfrm>
            <a:off x="937260" y="-263403"/>
            <a:ext cx="7543800" cy="1450757"/>
          </a:xfrm>
        </p:spPr>
        <p:txBody>
          <a:bodyPr vert="horz" lIns="91440" tIns="45720" rIns="91440" bIns="45720" rtlCol="0" anchor="b">
            <a:normAutofit/>
          </a:bodyPr>
          <a:lstStyle/>
          <a:p>
            <a:pPr algn="ctr"/>
            <a:r>
              <a:rPr lang="en-US" sz="3900" kern="1200" spc="-50" baseline="0" dirty="0">
                <a:latin typeface="+mj-lt"/>
                <a:ea typeface="+mj-ea"/>
                <a:cs typeface="+mj-cs"/>
              </a:rPr>
              <a:t>Voluntary Benefits – Pet Insurance</a:t>
            </a:r>
          </a:p>
        </p:txBody>
      </p:sp>
      <p:sp>
        <p:nvSpPr>
          <p:cNvPr id="5" name="TextBox 4">
            <a:extLst>
              <a:ext uri="{FF2B5EF4-FFF2-40B4-BE49-F238E27FC236}">
                <a16:creationId xmlns:a16="http://schemas.microsoft.com/office/drawing/2014/main" id="{0F017B76-FCBB-43D7-AF33-565557B5D6D9}"/>
              </a:ext>
            </a:extLst>
          </p:cNvPr>
          <p:cNvSpPr txBox="1"/>
          <p:nvPr/>
        </p:nvSpPr>
        <p:spPr>
          <a:xfrm>
            <a:off x="824792" y="1816837"/>
            <a:ext cx="4841240" cy="4242799"/>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400" dirty="0"/>
              <a:t>Allied Beverage Group is pleased to continue to offer a voluntary pet insurance through Nationwide. Nationwide pet insurance helps you cover veterinary expenses so you can provide your pets with the best care possible without worrying about the cost.</a:t>
            </a:r>
          </a:p>
          <a:p>
            <a:pPr defTabSz="914400">
              <a:lnSpc>
                <a:spcPct val="90000"/>
              </a:lnSpc>
              <a:spcAft>
                <a:spcPts val="600"/>
              </a:spcAft>
              <a:buClr>
                <a:schemeClr val="accent1"/>
              </a:buClr>
              <a:buFont typeface="Calibri" panose="020F0502020204030204" pitchFamily="34" charset="0"/>
            </a:pPr>
            <a:endParaRPr lang="en-US" sz="1400" dirty="0"/>
          </a:p>
          <a:p>
            <a:pPr defTabSz="914400">
              <a:lnSpc>
                <a:spcPct val="90000"/>
              </a:lnSpc>
              <a:spcAft>
                <a:spcPts val="600"/>
              </a:spcAft>
              <a:buClr>
                <a:schemeClr val="accent1"/>
              </a:buClr>
              <a:buFont typeface="Calibri" panose="020F0502020204030204" pitchFamily="34" charset="0"/>
            </a:pPr>
            <a:r>
              <a:rPr lang="en-US" sz="1400" dirty="0"/>
              <a:t>Nationwide offers a choice of reimbursement options so you can find coverage that fits your budget. All plans have a $250 annual deductible and $7,500 maximum annual benefit. </a:t>
            </a:r>
          </a:p>
          <a:p>
            <a:pPr defTabSz="914400" fontAlgn="base">
              <a:lnSpc>
                <a:spcPct val="90000"/>
              </a:lnSpc>
              <a:spcBef>
                <a:spcPts val="0"/>
              </a:spcBef>
              <a:spcAft>
                <a:spcPts val="600"/>
              </a:spcAft>
              <a:buClr>
                <a:schemeClr val="accent1"/>
              </a:buClr>
              <a:buSzPts val="1200"/>
              <a:buFont typeface="Calibri" panose="020F0502020204030204" pitchFamily="34" charset="0"/>
            </a:pPr>
            <a:endParaRPr lang="en-US" sz="1400" dirty="0"/>
          </a:p>
          <a:p>
            <a:pPr defTabSz="914400" fontAlgn="base">
              <a:lnSpc>
                <a:spcPct val="90000"/>
              </a:lnSpc>
              <a:spcBef>
                <a:spcPts val="0"/>
              </a:spcBef>
              <a:spcAft>
                <a:spcPts val="600"/>
              </a:spcAft>
              <a:buClr>
                <a:schemeClr val="accent1"/>
              </a:buClr>
              <a:buSzPts val="1200"/>
              <a:buFont typeface="Calibri" panose="020F0502020204030204" pitchFamily="34" charset="0"/>
            </a:pPr>
            <a:r>
              <a:rPr lang="en-US" sz="1400" dirty="0"/>
              <a:t>Coverage includes; Accidents, Illnesses, Hereditary and congenital conditions, Cancer, Dental diseases, Behavioral treatments, Rx therapeutic diets and supplements, and More!</a:t>
            </a:r>
          </a:p>
          <a:p>
            <a:pPr defTabSz="914400" fontAlgn="base">
              <a:lnSpc>
                <a:spcPct val="90000"/>
              </a:lnSpc>
              <a:spcBef>
                <a:spcPts val="0"/>
              </a:spcBef>
              <a:spcAft>
                <a:spcPts val="600"/>
              </a:spcAft>
              <a:buClr>
                <a:schemeClr val="accent1"/>
              </a:buClr>
              <a:buSzPts val="1200"/>
              <a:buFont typeface="Calibri" panose="020F0502020204030204" pitchFamily="34" charset="0"/>
            </a:pPr>
            <a:endParaRPr lang="en-US" sz="1400" dirty="0"/>
          </a:p>
          <a:p>
            <a:pPr defTabSz="914400" fontAlgn="base">
              <a:lnSpc>
                <a:spcPct val="90000"/>
              </a:lnSpc>
              <a:spcBef>
                <a:spcPts val="0"/>
              </a:spcBef>
              <a:spcAft>
                <a:spcPts val="600"/>
              </a:spcAft>
              <a:buClr>
                <a:schemeClr val="accent1"/>
              </a:buClr>
              <a:buSzPts val="1200"/>
              <a:buFont typeface="Calibri" panose="020F0502020204030204" pitchFamily="34" charset="0"/>
            </a:pPr>
            <a:r>
              <a:rPr lang="en-US" sz="1400" dirty="0"/>
              <a:t>Call 877-738-7874 or visit </a:t>
            </a:r>
            <a:r>
              <a:rPr lang="en-US" sz="1400" b="1" dirty="0">
                <a:solidFill>
                  <a:srgbClr val="006647"/>
                </a:solidFill>
                <a:hlinkClick r:id="rId2">
                  <a:extLst>
                    <a:ext uri="{A12FA001-AC4F-418D-AE19-62706E023703}">
                      <ahyp:hlinkClr xmlns:ahyp="http://schemas.microsoft.com/office/drawing/2018/hyperlinkcolor" val="tx"/>
                    </a:ext>
                  </a:extLst>
                </a:hlinkClick>
              </a:rPr>
              <a:t>www.petinsurance.com/alliedbeverage</a:t>
            </a:r>
            <a:r>
              <a:rPr lang="en-US" sz="1400" b="1" dirty="0">
                <a:solidFill>
                  <a:srgbClr val="006647"/>
                </a:solidFill>
              </a:rPr>
              <a:t> </a:t>
            </a:r>
            <a:r>
              <a:rPr lang="en-US" sz="1400" dirty="0"/>
              <a:t>to get started.</a:t>
            </a:r>
          </a:p>
          <a:p>
            <a:pPr defTabSz="914400" fontAlgn="base">
              <a:lnSpc>
                <a:spcPct val="90000"/>
              </a:lnSpc>
              <a:spcBef>
                <a:spcPts val="0"/>
              </a:spcBef>
              <a:spcAft>
                <a:spcPts val="600"/>
              </a:spcAft>
              <a:buClr>
                <a:schemeClr val="accent1"/>
              </a:buClr>
              <a:buSzPts val="1200"/>
              <a:buFont typeface="Calibri" panose="020F0502020204030204" pitchFamily="34" charset="0"/>
            </a:pPr>
            <a:endParaRPr lang="en-US" sz="14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4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4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400" dirty="0">
              <a:solidFill>
                <a:schemeClr val="tx1">
                  <a:lumMod val="75000"/>
                  <a:lumOff val="25000"/>
                </a:schemeClr>
              </a:solidFill>
            </a:endParaRPr>
          </a:p>
        </p:txBody>
      </p:sp>
      <p:pic>
        <p:nvPicPr>
          <p:cNvPr id="4" name="Picture 3" descr="Kitten looking up">
            <a:extLst>
              <a:ext uri="{FF2B5EF4-FFF2-40B4-BE49-F238E27FC236}">
                <a16:creationId xmlns:a16="http://schemas.microsoft.com/office/drawing/2014/main" id="{2219D593-D1A6-B508-0605-8A2677593542}"/>
              </a:ext>
            </a:extLst>
          </p:cNvPr>
          <p:cNvPicPr>
            <a:picLocks noChangeAspect="1"/>
          </p:cNvPicPr>
          <p:nvPr/>
        </p:nvPicPr>
        <p:blipFill>
          <a:blip r:embed="rId3">
            <a:extLst>
              <a:ext uri="{28A0092B-C50C-407E-A947-70E740481C1C}">
                <a14:useLocalDpi xmlns:a14="http://schemas.microsoft.com/office/drawing/2010/main" val="0"/>
              </a:ext>
            </a:extLst>
          </a:blip>
          <a:srcRect l="21041" r="30522" b="-3"/>
          <a:stretch>
            <a:fillRect/>
          </a:stretch>
        </p:blipFill>
        <p:spPr>
          <a:xfrm>
            <a:off x="5967876" y="1916318"/>
            <a:ext cx="2351332" cy="3471012"/>
          </a:xfrm>
          <a:prstGeom prst="rect">
            <a:avLst/>
          </a:prstGeom>
        </p:spPr>
      </p:pic>
      <p:pic>
        <p:nvPicPr>
          <p:cNvPr id="6" name="Picture 5" descr="A black text on a white background&#10;&#10;AI-generated content may be incorrect.">
            <a:extLst>
              <a:ext uri="{FF2B5EF4-FFF2-40B4-BE49-F238E27FC236}">
                <a16:creationId xmlns:a16="http://schemas.microsoft.com/office/drawing/2014/main" id="{21F78D22-40F8-4DB6-978B-4ABA7E85B12A}"/>
              </a:ext>
            </a:extLst>
          </p:cNvPr>
          <p:cNvPicPr>
            <a:picLocks noChangeAspect="1"/>
          </p:cNvPicPr>
          <p:nvPr/>
        </p:nvPicPr>
        <p:blipFill>
          <a:blip r:embed="rId4"/>
          <a:stretch>
            <a:fillRect/>
          </a:stretch>
        </p:blipFill>
        <p:spPr>
          <a:xfrm>
            <a:off x="7556500" y="5833380"/>
            <a:ext cx="1468306" cy="404477"/>
          </a:xfrm>
          <a:prstGeom prst="rect">
            <a:avLst/>
          </a:prstGeom>
        </p:spPr>
      </p:pic>
    </p:spTree>
    <p:extLst>
      <p:ext uri="{BB962C8B-B14F-4D97-AF65-F5344CB8AC3E}">
        <p14:creationId xmlns:p14="http://schemas.microsoft.com/office/powerpoint/2010/main" val="608959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1E606-B6DD-1CD0-CAA5-8608B69E04F6}"/>
              </a:ext>
            </a:extLst>
          </p:cNvPr>
          <p:cNvSpPr>
            <a:spLocks noGrp="1"/>
          </p:cNvSpPr>
          <p:nvPr>
            <p:ph type="title"/>
          </p:nvPr>
        </p:nvSpPr>
        <p:spPr/>
        <p:txBody>
          <a:bodyPr/>
          <a:lstStyle/>
          <a:p>
            <a:r>
              <a:rPr lang="en-US" dirty="0" err="1"/>
              <a:t>Questis</a:t>
            </a:r>
            <a:endParaRPr lang="en-US" dirty="0"/>
          </a:p>
        </p:txBody>
      </p:sp>
      <p:sp>
        <p:nvSpPr>
          <p:cNvPr id="3" name="Content Placeholder 2">
            <a:extLst>
              <a:ext uri="{FF2B5EF4-FFF2-40B4-BE49-F238E27FC236}">
                <a16:creationId xmlns:a16="http://schemas.microsoft.com/office/drawing/2014/main" id="{DEF6F06A-3EE6-5C6B-B50A-ACEE8C179C5C}"/>
              </a:ext>
            </a:extLst>
          </p:cNvPr>
          <p:cNvSpPr>
            <a:spLocks noGrp="1"/>
          </p:cNvSpPr>
          <p:nvPr>
            <p:ph idx="1"/>
          </p:nvPr>
        </p:nvSpPr>
        <p:spPr>
          <a:xfrm>
            <a:off x="971214" y="1750025"/>
            <a:ext cx="5039061" cy="4023360"/>
          </a:xfrm>
        </p:spPr>
        <p:txBody>
          <a:bodyPr/>
          <a:lstStyle/>
          <a:p>
            <a:pPr marL="0" indent="0">
              <a:buClr>
                <a:schemeClr val="tx1"/>
              </a:buClr>
              <a:buNone/>
            </a:pPr>
            <a:r>
              <a:rPr lang="en-US" sz="1400" b="1" dirty="0">
                <a:solidFill>
                  <a:srgbClr val="000000"/>
                </a:solidFill>
              </a:rPr>
              <a:t>How </a:t>
            </a:r>
            <a:r>
              <a:rPr lang="en-US" sz="1400" b="1" dirty="0" err="1">
                <a:solidFill>
                  <a:srgbClr val="000000"/>
                </a:solidFill>
              </a:rPr>
              <a:t>Questis</a:t>
            </a:r>
            <a:r>
              <a:rPr lang="en-US" sz="1400" b="1" dirty="0">
                <a:solidFill>
                  <a:srgbClr val="000000"/>
                </a:solidFill>
              </a:rPr>
              <a:t> Can Help:</a:t>
            </a:r>
            <a:endParaRPr lang="en-US" sz="1400" b="1" i="0" u="none" strike="noStrike" baseline="0" dirty="0">
              <a:solidFill>
                <a:srgbClr val="000000"/>
              </a:solidFill>
            </a:endParaRPr>
          </a:p>
          <a:p>
            <a:pPr>
              <a:buClr>
                <a:schemeClr val="tx1"/>
              </a:buClr>
              <a:buFont typeface="Arial" panose="020B0604020202020204" pitchFamily="34" charset="0"/>
              <a:buChar char="•"/>
            </a:pPr>
            <a:r>
              <a:rPr lang="en-US" sz="1400" b="0" i="0" u="none" strike="noStrike" baseline="0" dirty="0">
                <a:solidFill>
                  <a:srgbClr val="000000"/>
                </a:solidFill>
              </a:rPr>
              <a:t> 1-on-1 Financial Coaching – Talk to a real expert, anytime, about any financial topic.</a:t>
            </a:r>
          </a:p>
          <a:p>
            <a:pPr>
              <a:buClr>
                <a:schemeClr val="tx1"/>
              </a:buClr>
              <a:buFont typeface="Arial" panose="020B0604020202020204" pitchFamily="34" charset="0"/>
              <a:buChar char="•"/>
            </a:pPr>
            <a:r>
              <a:rPr lang="en-US" sz="1400" b="0" i="0" u="none" strike="noStrike" baseline="0" dirty="0">
                <a:solidFill>
                  <a:srgbClr val="000000"/>
                </a:solidFill>
              </a:rPr>
              <a:t> Centralize Finances – Connect your bank accounts and get a one-screen view of your entire financial picture.</a:t>
            </a:r>
          </a:p>
          <a:p>
            <a:pPr>
              <a:buClr>
                <a:schemeClr val="tx1"/>
              </a:buClr>
              <a:buFont typeface="Arial" panose="020B0604020202020204" pitchFamily="34" charset="0"/>
              <a:buChar char="•"/>
            </a:pPr>
            <a:r>
              <a:rPr lang="en-US" sz="1400" b="0" i="0" u="none" strike="noStrike" baseline="0" dirty="0">
                <a:solidFill>
                  <a:srgbClr val="000000"/>
                </a:solidFill>
              </a:rPr>
              <a:t> Smart Tools &amp; Resources – Budgeting help, debt payoff strategies, and financial education at your fingertips.</a:t>
            </a:r>
          </a:p>
          <a:p>
            <a:pPr>
              <a:buClr>
                <a:schemeClr val="tx1"/>
              </a:buClr>
              <a:buFont typeface="Arial" panose="020B0604020202020204" pitchFamily="34" charset="0"/>
              <a:buChar char="•"/>
            </a:pPr>
            <a:r>
              <a:rPr lang="en-US" sz="1400" dirty="0">
                <a:solidFill>
                  <a:srgbClr val="000000"/>
                </a:solidFill>
              </a:rPr>
              <a:t> </a:t>
            </a:r>
            <a:r>
              <a:rPr lang="en-US" sz="1400" b="0" i="0" u="none" strike="noStrike" baseline="0" dirty="0">
                <a:solidFill>
                  <a:srgbClr val="000000"/>
                </a:solidFill>
              </a:rPr>
              <a:t>Completely Confidential &amp; Judgement-Free – </a:t>
            </a:r>
            <a:r>
              <a:rPr lang="en-US" sz="1400" b="0" i="0" u="none" strike="noStrike" baseline="0" dirty="0" err="1">
                <a:solidFill>
                  <a:srgbClr val="000000"/>
                </a:solidFill>
              </a:rPr>
              <a:t>Questis</a:t>
            </a:r>
            <a:r>
              <a:rPr lang="en-US" sz="1400" b="0" i="0" u="none" strike="noStrike" baseline="0" dirty="0">
                <a:solidFill>
                  <a:srgbClr val="000000"/>
                </a:solidFill>
              </a:rPr>
              <a:t> coaches will never sell you anything, just give you real support.</a:t>
            </a:r>
          </a:p>
          <a:p>
            <a:endParaRPr lang="en-US" dirty="0"/>
          </a:p>
        </p:txBody>
      </p:sp>
      <p:pic>
        <p:nvPicPr>
          <p:cNvPr id="1026" name="Picture 2" descr="Questis Introduces, Communities: A Members-Only Financial Support Network">
            <a:extLst>
              <a:ext uri="{FF2B5EF4-FFF2-40B4-BE49-F238E27FC236}">
                <a16:creationId xmlns:a16="http://schemas.microsoft.com/office/drawing/2014/main" id="{4F9D6D7A-02B9-BDD6-8947-3216E9EFA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046" y="5775453"/>
            <a:ext cx="961648" cy="5041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2B18F3-196E-57EE-4B5B-8E6FD7478FB0}"/>
              </a:ext>
            </a:extLst>
          </p:cNvPr>
          <p:cNvSpPr txBox="1"/>
          <p:nvPr/>
        </p:nvSpPr>
        <p:spPr>
          <a:xfrm>
            <a:off x="892568" y="1255042"/>
            <a:ext cx="7806587" cy="307777"/>
          </a:xfrm>
          <a:prstGeom prst="rect">
            <a:avLst/>
          </a:prstGeom>
          <a:noFill/>
        </p:spPr>
        <p:txBody>
          <a:bodyPr wrap="square">
            <a:spAutoFit/>
          </a:bodyPr>
          <a:lstStyle/>
          <a:p>
            <a:pPr algn="l"/>
            <a:r>
              <a:rPr lang="en-US" sz="1400" b="1" i="0" u="none" strike="noStrike" baseline="0" dirty="0">
                <a:latin typeface="+mj-lt"/>
              </a:rPr>
              <a:t>Meet </a:t>
            </a:r>
            <a:r>
              <a:rPr lang="en-US" sz="1400" b="1" i="0" u="none" strike="noStrike" baseline="0" dirty="0" err="1">
                <a:latin typeface="+mj-lt"/>
              </a:rPr>
              <a:t>Questis</a:t>
            </a:r>
            <a:r>
              <a:rPr lang="en-US" sz="1400" dirty="0">
                <a:latin typeface="+mj-lt"/>
              </a:rPr>
              <a:t>. </a:t>
            </a:r>
            <a:r>
              <a:rPr lang="en-US" sz="1400" b="0" i="0" u="none" strike="noStrike" baseline="0" dirty="0">
                <a:latin typeface="+mj-lt"/>
              </a:rPr>
              <a:t>Your Money. Your Goals. Your Path to Financial Wellness.</a:t>
            </a:r>
          </a:p>
        </p:txBody>
      </p:sp>
      <p:pic>
        <p:nvPicPr>
          <p:cNvPr id="7" name="Picture 6">
            <a:extLst>
              <a:ext uri="{FF2B5EF4-FFF2-40B4-BE49-F238E27FC236}">
                <a16:creationId xmlns:a16="http://schemas.microsoft.com/office/drawing/2014/main" id="{1041190D-20BD-0B1B-0079-98F484DEF5BA}"/>
              </a:ext>
            </a:extLst>
          </p:cNvPr>
          <p:cNvPicPr>
            <a:picLocks noChangeAspect="1"/>
          </p:cNvPicPr>
          <p:nvPr/>
        </p:nvPicPr>
        <p:blipFill>
          <a:blip r:embed="rId3"/>
          <a:stretch>
            <a:fillRect/>
          </a:stretch>
        </p:blipFill>
        <p:spPr>
          <a:xfrm>
            <a:off x="1911704" y="5019007"/>
            <a:ext cx="859584" cy="850086"/>
          </a:xfrm>
          <a:prstGeom prst="rect">
            <a:avLst/>
          </a:prstGeom>
        </p:spPr>
      </p:pic>
      <p:pic>
        <p:nvPicPr>
          <p:cNvPr id="9" name="Picture 8">
            <a:extLst>
              <a:ext uri="{FF2B5EF4-FFF2-40B4-BE49-F238E27FC236}">
                <a16:creationId xmlns:a16="http://schemas.microsoft.com/office/drawing/2014/main" id="{D753DAFA-6F99-993B-0E7E-0C6DFD17EF2F}"/>
              </a:ext>
            </a:extLst>
          </p:cNvPr>
          <p:cNvPicPr>
            <a:picLocks noChangeAspect="1"/>
          </p:cNvPicPr>
          <p:nvPr/>
        </p:nvPicPr>
        <p:blipFill>
          <a:blip r:embed="rId4"/>
          <a:stretch>
            <a:fillRect/>
          </a:stretch>
        </p:blipFill>
        <p:spPr>
          <a:xfrm>
            <a:off x="4128633" y="5019007"/>
            <a:ext cx="843040" cy="850085"/>
          </a:xfrm>
          <a:prstGeom prst="rect">
            <a:avLst/>
          </a:prstGeom>
        </p:spPr>
      </p:pic>
      <p:sp>
        <p:nvSpPr>
          <p:cNvPr id="10" name="TextBox 9">
            <a:extLst>
              <a:ext uri="{FF2B5EF4-FFF2-40B4-BE49-F238E27FC236}">
                <a16:creationId xmlns:a16="http://schemas.microsoft.com/office/drawing/2014/main" id="{4C0C4E5F-CB01-FAA4-46D4-3412300F0326}"/>
              </a:ext>
            </a:extLst>
          </p:cNvPr>
          <p:cNvSpPr txBox="1"/>
          <p:nvPr/>
        </p:nvSpPr>
        <p:spPr>
          <a:xfrm>
            <a:off x="1369431" y="4640398"/>
            <a:ext cx="1944130" cy="307777"/>
          </a:xfrm>
          <a:prstGeom prst="rect">
            <a:avLst/>
          </a:prstGeom>
          <a:noFill/>
        </p:spPr>
        <p:txBody>
          <a:bodyPr wrap="square" rtlCol="0">
            <a:spAutoFit/>
          </a:bodyPr>
          <a:lstStyle/>
          <a:p>
            <a:pPr algn="ctr"/>
            <a:r>
              <a:rPr lang="en-US" sz="1400" b="1" dirty="0"/>
              <a:t>Meet Your Coach</a:t>
            </a:r>
          </a:p>
        </p:txBody>
      </p:sp>
      <p:sp>
        <p:nvSpPr>
          <p:cNvPr id="11" name="TextBox 10">
            <a:extLst>
              <a:ext uri="{FF2B5EF4-FFF2-40B4-BE49-F238E27FC236}">
                <a16:creationId xmlns:a16="http://schemas.microsoft.com/office/drawing/2014/main" id="{869C5B75-82AD-DB3D-D4B0-D5745E22B42B}"/>
              </a:ext>
            </a:extLst>
          </p:cNvPr>
          <p:cNvSpPr txBox="1"/>
          <p:nvPr/>
        </p:nvSpPr>
        <p:spPr>
          <a:xfrm>
            <a:off x="3578088" y="4640397"/>
            <a:ext cx="1944130" cy="307777"/>
          </a:xfrm>
          <a:prstGeom prst="rect">
            <a:avLst/>
          </a:prstGeom>
          <a:noFill/>
        </p:spPr>
        <p:txBody>
          <a:bodyPr wrap="square" rtlCol="0">
            <a:spAutoFit/>
          </a:bodyPr>
          <a:lstStyle/>
          <a:p>
            <a:pPr algn="ctr"/>
            <a:r>
              <a:rPr lang="en-US" sz="1400" b="1" dirty="0"/>
              <a:t>Get Started</a:t>
            </a:r>
          </a:p>
        </p:txBody>
      </p:sp>
      <p:sp>
        <p:nvSpPr>
          <p:cNvPr id="12" name="TextBox 11">
            <a:extLst>
              <a:ext uri="{FF2B5EF4-FFF2-40B4-BE49-F238E27FC236}">
                <a16:creationId xmlns:a16="http://schemas.microsoft.com/office/drawing/2014/main" id="{CD99B2A3-F7FF-B513-61C4-D9AF1AE1D5FB}"/>
              </a:ext>
            </a:extLst>
          </p:cNvPr>
          <p:cNvSpPr txBox="1"/>
          <p:nvPr/>
        </p:nvSpPr>
        <p:spPr>
          <a:xfrm>
            <a:off x="5651720" y="4640397"/>
            <a:ext cx="1944130" cy="307777"/>
          </a:xfrm>
          <a:prstGeom prst="rect">
            <a:avLst/>
          </a:prstGeom>
          <a:noFill/>
        </p:spPr>
        <p:txBody>
          <a:bodyPr wrap="square" rtlCol="0">
            <a:spAutoFit/>
          </a:bodyPr>
          <a:lstStyle/>
          <a:p>
            <a:pPr algn="ctr"/>
            <a:r>
              <a:rPr lang="en-US" sz="1400" b="1" dirty="0"/>
              <a:t>Need Login Help?</a:t>
            </a:r>
          </a:p>
        </p:txBody>
      </p:sp>
      <p:pic>
        <p:nvPicPr>
          <p:cNvPr id="14" name="Picture 13">
            <a:extLst>
              <a:ext uri="{FF2B5EF4-FFF2-40B4-BE49-F238E27FC236}">
                <a16:creationId xmlns:a16="http://schemas.microsoft.com/office/drawing/2014/main" id="{13051B7E-A8FC-8103-9B45-A6EA9776F1D8}"/>
              </a:ext>
            </a:extLst>
          </p:cNvPr>
          <p:cNvPicPr>
            <a:picLocks noChangeAspect="1"/>
          </p:cNvPicPr>
          <p:nvPr/>
        </p:nvPicPr>
        <p:blipFill>
          <a:blip r:embed="rId5"/>
          <a:stretch>
            <a:fillRect/>
          </a:stretch>
        </p:blipFill>
        <p:spPr>
          <a:xfrm>
            <a:off x="6091922" y="5019007"/>
            <a:ext cx="843040" cy="826346"/>
          </a:xfrm>
          <a:prstGeom prst="rect">
            <a:avLst/>
          </a:prstGeom>
        </p:spPr>
      </p:pic>
      <p:sp>
        <p:nvSpPr>
          <p:cNvPr id="15" name="TextBox 14">
            <a:extLst>
              <a:ext uri="{FF2B5EF4-FFF2-40B4-BE49-F238E27FC236}">
                <a16:creationId xmlns:a16="http://schemas.microsoft.com/office/drawing/2014/main" id="{8784E850-8E8B-6D9A-F0FD-240886578F71}"/>
              </a:ext>
            </a:extLst>
          </p:cNvPr>
          <p:cNvSpPr txBox="1"/>
          <p:nvPr/>
        </p:nvSpPr>
        <p:spPr>
          <a:xfrm>
            <a:off x="6195675" y="2981325"/>
            <a:ext cx="2527791" cy="587199"/>
          </a:xfrm>
          <a:prstGeom prst="rect">
            <a:avLst/>
          </a:prstGeom>
          <a:noFill/>
          <a:ln>
            <a:solidFill>
              <a:srgbClr val="006647"/>
            </a:solidFill>
          </a:ln>
        </p:spPr>
        <p:txBody>
          <a:bodyPr wrap="square" rtlCol="0">
            <a:spAutoFit/>
          </a:bodyPr>
          <a:lstStyle/>
          <a:p>
            <a:pPr algn="ctr"/>
            <a:r>
              <a:rPr lang="en-US" sz="1600" b="1" dirty="0"/>
              <a:t>(845)-684-2888 </a:t>
            </a:r>
          </a:p>
          <a:p>
            <a:pPr algn="ctr"/>
            <a:r>
              <a:rPr lang="en-US" sz="1600" b="1" dirty="0"/>
              <a:t>support@myquestis.com</a:t>
            </a:r>
          </a:p>
        </p:txBody>
      </p:sp>
      <p:pic>
        <p:nvPicPr>
          <p:cNvPr id="5122" name="Picture 2" descr="Questis">
            <a:extLst>
              <a:ext uri="{FF2B5EF4-FFF2-40B4-BE49-F238E27FC236}">
                <a16:creationId xmlns:a16="http://schemas.microsoft.com/office/drawing/2014/main" id="{49998063-A99C-0CDA-530C-CFEF1AE767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8235" y="1111100"/>
            <a:ext cx="2255231" cy="159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479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69277" y="605896"/>
            <a:ext cx="2313633" cy="5646208"/>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3100" b="1" spc="-50">
                <a:solidFill>
                  <a:srgbClr val="FFFFFF"/>
                </a:solidFill>
                <a:latin typeface="+mj-lt"/>
                <a:ea typeface="+mj-ea"/>
                <a:cs typeface="+mj-cs"/>
              </a:rPr>
              <a:t>Employee Assistance Program</a:t>
            </a:r>
          </a:p>
        </p:txBody>
      </p:sp>
      <p:sp>
        <p:nvSpPr>
          <p:cNvPr id="4" name="TextBox 3">
            <a:extLst>
              <a:ext uri="{FF2B5EF4-FFF2-40B4-BE49-F238E27FC236}">
                <a16:creationId xmlns:a16="http://schemas.microsoft.com/office/drawing/2014/main" id="{15EB2284-9150-4114-AF3F-7EBAE2FAA2A8}"/>
              </a:ext>
            </a:extLst>
          </p:cNvPr>
          <p:cNvSpPr txBox="1"/>
          <p:nvPr/>
        </p:nvSpPr>
        <p:spPr>
          <a:xfrm>
            <a:off x="495875" y="550055"/>
            <a:ext cx="8380849" cy="2003433"/>
          </a:xfrm>
          <a:prstGeom prst="rect">
            <a:avLst/>
          </a:prstGeom>
        </p:spPr>
        <p:txBody>
          <a:bodyPr vert="horz" lIns="0" tIns="45720" rIns="0" bIns="45720" rtlCol="0" anchor="ctr">
            <a:normAutofit/>
          </a:bodyPr>
          <a:lstStyle/>
          <a:p>
            <a:pPr algn="ctr" defTabSz="914400">
              <a:lnSpc>
                <a:spcPct val="90000"/>
              </a:lnSpc>
              <a:spcAft>
                <a:spcPts val="600"/>
              </a:spcAft>
              <a:buClr>
                <a:schemeClr val="accent1"/>
              </a:buClr>
            </a:pPr>
            <a:r>
              <a:rPr lang="en-US" sz="1600" b="0" i="0" dirty="0">
                <a:effectLst/>
              </a:rPr>
              <a:t>All ABG employees and dependents can take advantage of up to </a:t>
            </a:r>
            <a:r>
              <a:rPr lang="en-US" sz="1600" b="1" i="0" dirty="0">
                <a:effectLst/>
              </a:rPr>
              <a:t>5 FREE mental health counseling sessions </a:t>
            </a:r>
            <a:r>
              <a:rPr lang="en-US" sz="1600" b="0" i="0" dirty="0">
                <a:effectLst/>
              </a:rPr>
              <a:t>per issue, unlimited in the moment counseling, and unlimited work-life referral services through the confidential Carebridge EAP.</a:t>
            </a:r>
            <a:endParaRPr lang="en-US" sz="1600" b="1" dirty="0"/>
          </a:p>
        </p:txBody>
      </p:sp>
      <p:sp>
        <p:nvSpPr>
          <p:cNvPr id="2" name="Slide Number Placeholder 1"/>
          <p:cNvSpPr>
            <a:spLocks noGrp="1"/>
          </p:cNvSpPr>
          <p:nvPr>
            <p:ph type="sldNum" sz="quarter" idx="12"/>
          </p:nvPr>
        </p:nvSpPr>
        <p:spPr>
          <a:xfrm>
            <a:off x="7592291" y="6459785"/>
            <a:ext cx="817071" cy="365125"/>
          </a:xfrm>
        </p:spPr>
        <p:txBody>
          <a:bodyPr vert="horz" lIns="91440" tIns="45720" rIns="91440" bIns="45720" rtlCol="0" anchor="ctr">
            <a:normAutofit/>
          </a:bodyPr>
          <a:lstStyle/>
          <a:p>
            <a:pPr>
              <a:spcAft>
                <a:spcPts val="600"/>
              </a:spcAft>
            </a:pPr>
            <a:fld id="{4E1EE7DF-EDCD-134A-9BEA-54C3D936D7F5}" type="slidenum">
              <a:rPr lang="en-US">
                <a:solidFill>
                  <a:schemeClr val="tx2"/>
                </a:solidFill>
              </a:rPr>
              <a:pPr>
                <a:spcAft>
                  <a:spcPts val="600"/>
                </a:spcAft>
              </a:pPr>
              <a:t>34</a:t>
            </a:fld>
            <a:endParaRPr lang="en-US">
              <a:solidFill>
                <a:schemeClr val="tx2"/>
              </a:solidFill>
            </a:endParaRPr>
          </a:p>
        </p:txBody>
      </p:sp>
      <p:sp>
        <p:nvSpPr>
          <p:cNvPr id="6" name="TextBox 5">
            <a:extLst>
              <a:ext uri="{FF2B5EF4-FFF2-40B4-BE49-F238E27FC236}">
                <a16:creationId xmlns:a16="http://schemas.microsoft.com/office/drawing/2014/main" id="{32082CF2-0407-4196-993C-9EF15F764552}"/>
              </a:ext>
            </a:extLst>
          </p:cNvPr>
          <p:cNvSpPr txBox="1"/>
          <p:nvPr/>
        </p:nvSpPr>
        <p:spPr>
          <a:xfrm>
            <a:off x="344700" y="242696"/>
            <a:ext cx="8553167" cy="670560"/>
          </a:xfrm>
          <a:prstGeom prst="rect">
            <a:avLst/>
          </a:prstGeom>
        </p:spPr>
        <p:txBody>
          <a:bodyPr vert="horz" lIns="91440" tIns="45720" rIns="91440" bIns="45720" rtlCol="0" anchor="b">
            <a:noAutofit/>
          </a:bodyPr>
          <a:lstStyle/>
          <a:p>
            <a:pPr algn="ctr" defTabSz="914400">
              <a:lnSpc>
                <a:spcPct val="85000"/>
              </a:lnSpc>
              <a:spcBef>
                <a:spcPct val="0"/>
              </a:spcBef>
              <a:spcAft>
                <a:spcPts val="600"/>
              </a:spcAft>
            </a:pPr>
            <a:r>
              <a:rPr lang="en-US" sz="3900" spc="-50" dirty="0">
                <a:latin typeface="+mj-lt"/>
                <a:ea typeface="+mj-ea"/>
                <a:cs typeface="+mj-cs"/>
              </a:rPr>
              <a:t>Employee Assistance Program (EAP)</a:t>
            </a:r>
          </a:p>
        </p:txBody>
      </p:sp>
      <p:pic>
        <p:nvPicPr>
          <p:cNvPr id="9" name="Picture 8">
            <a:extLst>
              <a:ext uri="{FF2B5EF4-FFF2-40B4-BE49-F238E27FC236}">
                <a16:creationId xmlns:a16="http://schemas.microsoft.com/office/drawing/2014/main" id="{45C95A2C-CA75-D671-4552-FF4106AD7809}"/>
              </a:ext>
            </a:extLst>
          </p:cNvPr>
          <p:cNvPicPr>
            <a:picLocks noChangeAspect="1"/>
          </p:cNvPicPr>
          <p:nvPr/>
        </p:nvPicPr>
        <p:blipFill>
          <a:blip r:embed="rId3"/>
          <a:srcRect l="33296"/>
          <a:stretch/>
        </p:blipFill>
        <p:spPr>
          <a:xfrm>
            <a:off x="1601798" y="1992086"/>
            <a:ext cx="5705333" cy="2892778"/>
          </a:xfrm>
          <a:prstGeom prst="rect">
            <a:avLst/>
          </a:prstGeom>
        </p:spPr>
      </p:pic>
      <p:sp>
        <p:nvSpPr>
          <p:cNvPr id="11" name="TextBox 10">
            <a:extLst>
              <a:ext uri="{FF2B5EF4-FFF2-40B4-BE49-F238E27FC236}">
                <a16:creationId xmlns:a16="http://schemas.microsoft.com/office/drawing/2014/main" id="{C0DC279A-4DC2-0F20-9F82-12A30A5E0DCE}"/>
              </a:ext>
            </a:extLst>
          </p:cNvPr>
          <p:cNvSpPr txBox="1"/>
          <p:nvPr/>
        </p:nvSpPr>
        <p:spPr>
          <a:xfrm>
            <a:off x="-569407" y="5701281"/>
            <a:ext cx="4191000" cy="369332"/>
          </a:xfrm>
          <a:prstGeom prst="rect">
            <a:avLst/>
          </a:prstGeom>
          <a:noFill/>
        </p:spPr>
        <p:txBody>
          <a:bodyPr wrap="square" rtlCol="0">
            <a:spAutoFit/>
          </a:bodyPr>
          <a:lstStyle/>
          <a:p>
            <a:pPr algn="ctr"/>
            <a:r>
              <a:rPr lang="en-US" dirty="0">
                <a:hlinkClick r:id="rId4"/>
              </a:rPr>
              <a:t>800.437.0911</a:t>
            </a:r>
            <a:endParaRPr lang="en-US" dirty="0"/>
          </a:p>
        </p:txBody>
      </p:sp>
      <p:sp>
        <p:nvSpPr>
          <p:cNvPr id="12" name="TextBox 11">
            <a:extLst>
              <a:ext uri="{FF2B5EF4-FFF2-40B4-BE49-F238E27FC236}">
                <a16:creationId xmlns:a16="http://schemas.microsoft.com/office/drawing/2014/main" id="{FDDA8399-96FE-7970-1EEA-479219DEAA03}"/>
              </a:ext>
            </a:extLst>
          </p:cNvPr>
          <p:cNvSpPr txBox="1"/>
          <p:nvPr/>
        </p:nvSpPr>
        <p:spPr>
          <a:xfrm>
            <a:off x="-419100" y="4997862"/>
            <a:ext cx="4191000" cy="646331"/>
          </a:xfrm>
          <a:prstGeom prst="rect">
            <a:avLst/>
          </a:prstGeom>
          <a:noFill/>
        </p:spPr>
        <p:txBody>
          <a:bodyPr wrap="square" rtlCol="0">
            <a:spAutoFit/>
          </a:bodyPr>
          <a:lstStyle/>
          <a:p>
            <a:pPr algn="ctr"/>
            <a:r>
              <a:rPr lang="en-US" dirty="0">
                <a:hlinkClick r:id="rId5"/>
              </a:rPr>
              <a:t>CarebridgeNow.com</a:t>
            </a:r>
            <a:endParaRPr lang="en-US" dirty="0"/>
          </a:p>
          <a:p>
            <a:pPr algn="ctr"/>
            <a:r>
              <a:rPr lang="en-US" b="1" dirty="0"/>
              <a:t>Access Code: BAZDV</a:t>
            </a:r>
            <a:endParaRPr lang="en-US" dirty="0"/>
          </a:p>
        </p:txBody>
      </p:sp>
      <p:pic>
        <p:nvPicPr>
          <p:cNvPr id="14" name="Picture 13">
            <a:extLst>
              <a:ext uri="{FF2B5EF4-FFF2-40B4-BE49-F238E27FC236}">
                <a16:creationId xmlns:a16="http://schemas.microsoft.com/office/drawing/2014/main" id="{31D8DEA9-359A-7352-70D8-525898CADECD}"/>
              </a:ext>
            </a:extLst>
          </p:cNvPr>
          <p:cNvPicPr>
            <a:picLocks noChangeAspect="1"/>
          </p:cNvPicPr>
          <p:nvPr/>
        </p:nvPicPr>
        <p:blipFill>
          <a:blip r:embed="rId6"/>
          <a:srcRect l="10757" t="17015" r="15186" b="17393"/>
          <a:stretch/>
        </p:blipFill>
        <p:spPr>
          <a:xfrm>
            <a:off x="5970341" y="5028972"/>
            <a:ext cx="2760170" cy="1173748"/>
          </a:xfrm>
          <a:prstGeom prst="rect">
            <a:avLst/>
          </a:prstGeom>
        </p:spPr>
      </p:pic>
      <p:pic>
        <p:nvPicPr>
          <p:cNvPr id="1026" name="Picture 2" descr="Employee Assistance Program | Kean University">
            <a:extLst>
              <a:ext uri="{FF2B5EF4-FFF2-40B4-BE49-F238E27FC236}">
                <a16:creationId xmlns:a16="http://schemas.microsoft.com/office/drawing/2014/main" id="{FC658A6F-18DB-10BC-BFDB-1138715A43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5963" y="5315545"/>
            <a:ext cx="2217004" cy="45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826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DD223F0-0349-48D0-AAA9-9E599CCF137F}"/>
              </a:ext>
            </a:extLst>
          </p:cNvPr>
          <p:cNvSpPr>
            <a:spLocks noGrp="1"/>
          </p:cNvSpPr>
          <p:nvPr>
            <p:ph type="title"/>
          </p:nvPr>
        </p:nvSpPr>
        <p:spPr>
          <a:xfrm>
            <a:off x="369277" y="605896"/>
            <a:ext cx="2313633" cy="5646208"/>
          </a:xfrm>
        </p:spPr>
        <p:txBody>
          <a:bodyPr vert="horz" lIns="91440" tIns="45720" rIns="91440" bIns="45720" rtlCol="0" anchor="ctr">
            <a:normAutofit/>
          </a:bodyPr>
          <a:lstStyle/>
          <a:p>
            <a:r>
              <a:rPr lang="en-US" sz="3100">
                <a:solidFill>
                  <a:srgbClr val="FFFFFF"/>
                </a:solidFill>
              </a:rPr>
              <a:t>Retirement Plan – 401(k)</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0F017B76-FCBB-43D7-AF33-565557B5D6D9}"/>
              </a:ext>
            </a:extLst>
          </p:cNvPr>
          <p:cNvSpPr txBox="1"/>
          <p:nvPr/>
        </p:nvSpPr>
        <p:spPr>
          <a:xfrm>
            <a:off x="3556512" y="605896"/>
            <a:ext cx="4810247" cy="5646208"/>
          </a:xfrm>
          <a:prstGeom prst="rect">
            <a:avLst/>
          </a:prstGeom>
        </p:spPr>
        <p:txBody>
          <a:bodyPr vert="horz" lIns="0" tIns="45720" rIns="0" bIns="45720" rtlCol="0" anchor="ctr">
            <a:normAutofit/>
          </a:bodyPr>
          <a:lstStyle/>
          <a:p>
            <a:pPr marL="342900" indent="-342900" defTabSz="914400">
              <a:lnSpc>
                <a:spcPct val="90000"/>
              </a:lnSpc>
              <a:spcAft>
                <a:spcPts val="600"/>
              </a:spcAft>
              <a:buClr>
                <a:schemeClr val="accent1"/>
              </a:buClr>
              <a:buFont typeface="Calibri" panose="020F0502020204030204" pitchFamily="34" charset="0"/>
              <a:buChar char="•"/>
            </a:pPr>
            <a:r>
              <a:rPr lang="en-US" dirty="0"/>
              <a:t>Your 401(k) plan will be administered by Sentinel Benefits. There are no changes to this program.</a:t>
            </a:r>
          </a:p>
          <a:p>
            <a:pPr marL="342900" indent="-342900" defTabSz="914400">
              <a:lnSpc>
                <a:spcPct val="90000"/>
              </a:lnSpc>
              <a:spcAft>
                <a:spcPts val="600"/>
              </a:spcAft>
              <a:buClr>
                <a:schemeClr val="accent1"/>
              </a:buClr>
              <a:buFont typeface="Calibri" panose="020F0502020204030204" pitchFamily="34" charset="0"/>
              <a:buChar char="•"/>
            </a:pPr>
            <a:endParaRPr lang="en-US" dirty="0"/>
          </a:p>
          <a:p>
            <a:pPr marL="342900" indent="-342900" defTabSz="914400">
              <a:lnSpc>
                <a:spcPct val="90000"/>
              </a:lnSpc>
              <a:spcAft>
                <a:spcPts val="600"/>
              </a:spcAft>
              <a:buClr>
                <a:schemeClr val="accent1"/>
              </a:buClr>
              <a:buFont typeface="Calibri" panose="020F0502020204030204" pitchFamily="34" charset="0"/>
              <a:buChar char="•"/>
            </a:pPr>
            <a:endParaRPr lang="en-US" dirty="0"/>
          </a:p>
          <a:p>
            <a:pPr marL="342900" indent="-342900" defTabSz="914400">
              <a:lnSpc>
                <a:spcPct val="90000"/>
              </a:lnSpc>
              <a:spcAft>
                <a:spcPts val="600"/>
              </a:spcAft>
              <a:buClr>
                <a:schemeClr val="accent1"/>
              </a:buClr>
              <a:buFont typeface="Calibri" panose="020F0502020204030204" pitchFamily="34" charset="0"/>
              <a:buChar char="•"/>
            </a:pPr>
            <a:r>
              <a:rPr lang="en-US" dirty="0"/>
              <a:t>All Non-Union Eligible Employees over the age of 18 are eligible for the 401(k) plan on the first of the month following 90 days of employment. All Merchandisers are eligible 1st day of the quarter following 12 months of employment.</a:t>
            </a:r>
          </a:p>
          <a:p>
            <a:pPr marL="342900" indent="-342900" defTabSz="914400">
              <a:lnSpc>
                <a:spcPct val="90000"/>
              </a:lnSpc>
              <a:spcAft>
                <a:spcPts val="600"/>
              </a:spcAft>
              <a:buClr>
                <a:schemeClr val="accent1"/>
              </a:buClr>
              <a:buFont typeface="Calibri" panose="020F0502020204030204" pitchFamily="34" charset="0"/>
              <a:buChar char="•"/>
            </a:pPr>
            <a:endParaRPr lang="en-US" dirty="0"/>
          </a:p>
          <a:p>
            <a:pPr marL="342900" indent="-342900" defTabSz="914400">
              <a:lnSpc>
                <a:spcPct val="90000"/>
              </a:lnSpc>
              <a:spcAft>
                <a:spcPts val="600"/>
              </a:spcAft>
              <a:buClr>
                <a:schemeClr val="accent1"/>
              </a:buClr>
              <a:buFont typeface="Calibri" panose="020F0502020204030204" pitchFamily="34" charset="0"/>
              <a:buChar char="•"/>
            </a:pPr>
            <a:r>
              <a:rPr lang="en-US" dirty="0"/>
              <a:t>If you would like to learn more about your 401(K) plan, please contact your Human Resources department.</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pic>
        <p:nvPicPr>
          <p:cNvPr id="3" name="Picture 2" descr="A black and white logo&#10;&#10;AI-generated content may be incorrect.">
            <a:extLst>
              <a:ext uri="{FF2B5EF4-FFF2-40B4-BE49-F238E27FC236}">
                <a16:creationId xmlns:a16="http://schemas.microsoft.com/office/drawing/2014/main" id="{19F6D107-8790-4258-B814-167C97719B5E}"/>
              </a:ext>
            </a:extLst>
          </p:cNvPr>
          <p:cNvPicPr>
            <a:picLocks noChangeAspect="1"/>
          </p:cNvPicPr>
          <p:nvPr/>
        </p:nvPicPr>
        <p:blipFill>
          <a:blip r:embed="rId2"/>
          <a:stretch>
            <a:fillRect/>
          </a:stretch>
        </p:blipFill>
        <p:spPr>
          <a:xfrm>
            <a:off x="7350426" y="6252104"/>
            <a:ext cx="1494786" cy="462987"/>
          </a:xfrm>
          <a:prstGeom prst="rect">
            <a:avLst/>
          </a:prstGeom>
        </p:spPr>
      </p:pic>
    </p:spTree>
    <p:extLst>
      <p:ext uri="{BB962C8B-B14F-4D97-AF65-F5344CB8AC3E}">
        <p14:creationId xmlns:p14="http://schemas.microsoft.com/office/powerpoint/2010/main" val="382325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23F0-0349-48D0-AAA9-9E599CCF137F}"/>
              </a:ext>
            </a:extLst>
          </p:cNvPr>
          <p:cNvSpPr>
            <a:spLocks noGrp="1"/>
          </p:cNvSpPr>
          <p:nvPr>
            <p:ph type="title"/>
          </p:nvPr>
        </p:nvSpPr>
        <p:spPr>
          <a:xfrm>
            <a:off x="185057" y="286605"/>
            <a:ext cx="8483455" cy="678130"/>
          </a:xfrm>
        </p:spPr>
        <p:txBody>
          <a:bodyPr>
            <a:normAutofit/>
          </a:bodyPr>
          <a:lstStyle/>
          <a:p>
            <a:pPr algn="ctr"/>
            <a:r>
              <a:rPr lang="en-US"/>
              <a:t>Medicare Resource</a:t>
            </a:r>
          </a:p>
        </p:txBody>
      </p:sp>
      <p:sp>
        <p:nvSpPr>
          <p:cNvPr id="5" name="TextBox 4">
            <a:extLst>
              <a:ext uri="{FF2B5EF4-FFF2-40B4-BE49-F238E27FC236}">
                <a16:creationId xmlns:a16="http://schemas.microsoft.com/office/drawing/2014/main" id="{0F017B76-FCBB-43D7-AF33-565557B5D6D9}"/>
              </a:ext>
            </a:extLst>
          </p:cNvPr>
          <p:cNvSpPr txBox="1"/>
          <p:nvPr/>
        </p:nvSpPr>
        <p:spPr>
          <a:xfrm>
            <a:off x="442556" y="1316201"/>
            <a:ext cx="8258887" cy="3016210"/>
          </a:xfrm>
          <a:prstGeom prst="rect">
            <a:avLst/>
          </a:prstGeom>
          <a:noFill/>
        </p:spPr>
        <p:txBody>
          <a:bodyPr wrap="square" rtlCol="0">
            <a:spAutoFit/>
          </a:bodyPr>
          <a:lstStyle/>
          <a:p>
            <a:r>
              <a:rPr lang="en-US" sz="1400" dirty="0"/>
              <a:t>Allied Beverage Group has partnered with Malloy Advisors to offer Medicare advising, at no cost to you!  Mallory Advisors help you understand Medicare and guide you through the process. </a:t>
            </a:r>
          </a:p>
          <a:p>
            <a:endParaRPr lang="en-US" sz="1400" dirty="0"/>
          </a:p>
          <a:p>
            <a:r>
              <a:rPr lang="en-US" sz="1400" dirty="0"/>
              <a:t>Malloy Advisor highlights:</a:t>
            </a:r>
          </a:p>
          <a:p>
            <a:endParaRPr lang="en-US" sz="1400" dirty="0"/>
          </a:p>
          <a:p>
            <a:pPr marL="457200" indent="-457200">
              <a:buFont typeface="Wingdings" panose="05000000000000000000" pitchFamily="2" charset="2"/>
              <a:buChar char="Ø"/>
            </a:pPr>
            <a:r>
              <a:rPr lang="en-US" sz="1400" dirty="0"/>
              <a:t>No cost to you, no obligation</a:t>
            </a:r>
          </a:p>
          <a:p>
            <a:pPr marL="457200" indent="-457200">
              <a:buFont typeface="Wingdings" panose="05000000000000000000" pitchFamily="2" charset="2"/>
              <a:buChar char="Ø"/>
            </a:pPr>
            <a:r>
              <a:rPr lang="en-US" sz="1400" dirty="0"/>
              <a:t>Provide help answering anything related to Medicare enrollment</a:t>
            </a:r>
          </a:p>
          <a:p>
            <a:pPr marL="457200" indent="-457200">
              <a:buFont typeface="Wingdings" panose="05000000000000000000" pitchFamily="2" charset="2"/>
              <a:buChar char="Ø"/>
            </a:pPr>
            <a:r>
              <a:rPr lang="en-US" sz="1400" dirty="0"/>
              <a:t>Provide clarity and reduce anxiety during a confusing process</a:t>
            </a:r>
          </a:p>
          <a:p>
            <a:pPr marL="457200" indent="-457200">
              <a:buFont typeface="Wingdings" panose="05000000000000000000" pitchFamily="2" charset="2"/>
              <a:buChar char="Ø"/>
            </a:pPr>
            <a:r>
              <a:rPr lang="en-US" sz="1400" dirty="0"/>
              <a:t>Trusted resource to individuals nationwide</a:t>
            </a:r>
          </a:p>
          <a:p>
            <a:pPr marL="457200" indent="-457200">
              <a:buFont typeface="Wingdings" panose="05000000000000000000" pitchFamily="2" charset="2"/>
              <a:buChar char="Ø"/>
            </a:pPr>
            <a:r>
              <a:rPr lang="en-US" sz="1400" dirty="0"/>
              <a:t>Access to personalized Medicare guidance for each individual</a:t>
            </a:r>
          </a:p>
          <a:p>
            <a:pPr marL="457200" indent="-457200">
              <a:buFont typeface="Wingdings" panose="05000000000000000000" pitchFamily="2" charset="2"/>
              <a:buChar char="Ø"/>
            </a:pPr>
            <a:r>
              <a:rPr lang="en-US" sz="1400" dirty="0"/>
              <a:t>Access to Medicare 101 educational seminars online and in-person</a:t>
            </a:r>
          </a:p>
          <a:p>
            <a:endParaRPr lang="en-US" sz="1600" dirty="0"/>
          </a:p>
          <a:p>
            <a:endParaRPr lang="en-US" sz="2000" dirty="0"/>
          </a:p>
        </p:txBody>
      </p:sp>
      <p:pic>
        <p:nvPicPr>
          <p:cNvPr id="6" name="Picture 5">
            <a:extLst>
              <a:ext uri="{FF2B5EF4-FFF2-40B4-BE49-F238E27FC236}">
                <a16:creationId xmlns:a16="http://schemas.microsoft.com/office/drawing/2014/main" id="{FC5F23EB-0359-45C4-835D-8BDDA04D4D2D}"/>
              </a:ext>
            </a:extLst>
          </p:cNvPr>
          <p:cNvPicPr>
            <a:picLocks noChangeAspect="1"/>
          </p:cNvPicPr>
          <p:nvPr/>
        </p:nvPicPr>
        <p:blipFill>
          <a:blip r:embed="rId3"/>
          <a:stretch>
            <a:fillRect/>
          </a:stretch>
        </p:blipFill>
        <p:spPr>
          <a:xfrm>
            <a:off x="7569507" y="5764372"/>
            <a:ext cx="1340300" cy="390921"/>
          </a:xfrm>
          <a:prstGeom prst="rect">
            <a:avLst/>
          </a:prstGeom>
        </p:spPr>
      </p:pic>
      <p:sp>
        <p:nvSpPr>
          <p:cNvPr id="4" name="TextBox 3">
            <a:extLst>
              <a:ext uri="{FF2B5EF4-FFF2-40B4-BE49-F238E27FC236}">
                <a16:creationId xmlns:a16="http://schemas.microsoft.com/office/drawing/2014/main" id="{CCFBB493-E6C4-DD8E-9C29-55AED1C3D40A}"/>
              </a:ext>
            </a:extLst>
          </p:cNvPr>
          <p:cNvSpPr txBox="1"/>
          <p:nvPr/>
        </p:nvSpPr>
        <p:spPr>
          <a:xfrm>
            <a:off x="2395538" y="4683878"/>
            <a:ext cx="4581524" cy="738664"/>
          </a:xfrm>
          <a:prstGeom prst="rect">
            <a:avLst/>
          </a:prstGeom>
          <a:noFill/>
        </p:spPr>
        <p:txBody>
          <a:bodyPr wrap="square">
            <a:spAutoFit/>
          </a:bodyPr>
          <a:lstStyle/>
          <a:p>
            <a:pPr algn="ctr"/>
            <a:r>
              <a:rPr lang="en-US" sz="1400" dirty="0"/>
              <a:t>Dial: 800-933-8129 | Email: </a:t>
            </a:r>
            <a:r>
              <a:rPr lang="en-US" sz="1400" dirty="0">
                <a:solidFill>
                  <a:srgbClr val="006647"/>
                </a:solidFill>
                <a:hlinkClick r:id="rId4">
                  <a:extLst>
                    <a:ext uri="{A12FA001-AC4F-418D-AE19-62706E023703}">
                      <ahyp:hlinkClr xmlns:ahyp="http://schemas.microsoft.com/office/drawing/2018/hyperlinkcolor" val="tx"/>
                    </a:ext>
                  </a:extLst>
                </a:hlinkClick>
              </a:rPr>
              <a:t>answers@malloymedicare.com</a:t>
            </a:r>
            <a:endParaRPr lang="en-US" sz="1400" dirty="0">
              <a:solidFill>
                <a:srgbClr val="006647"/>
              </a:solidFill>
            </a:endParaRPr>
          </a:p>
          <a:p>
            <a:pPr algn="ctr"/>
            <a:r>
              <a:rPr lang="en-US" sz="1400" dirty="0"/>
              <a:t>Website: </a:t>
            </a:r>
            <a:r>
              <a:rPr lang="en-US" sz="1400" dirty="0">
                <a:solidFill>
                  <a:srgbClr val="006647"/>
                </a:solidFill>
                <a:hlinkClick r:id="rId5">
                  <a:extLst>
                    <a:ext uri="{A12FA001-AC4F-418D-AE19-62706E023703}">
                      <ahyp:hlinkClr xmlns:ahyp="http://schemas.microsoft.com/office/drawing/2018/hyperlinkcolor" val="tx"/>
                    </a:ext>
                  </a:extLst>
                </a:hlinkClick>
              </a:rPr>
              <a:t>www.malloymedicare.com</a:t>
            </a:r>
            <a:r>
              <a:rPr lang="en-US" sz="1400" dirty="0">
                <a:solidFill>
                  <a:srgbClr val="006647"/>
                </a:solidFill>
              </a:rPr>
              <a:t> </a:t>
            </a:r>
          </a:p>
        </p:txBody>
      </p:sp>
    </p:spTree>
    <p:extLst>
      <p:ext uri="{BB962C8B-B14F-4D97-AF65-F5344CB8AC3E}">
        <p14:creationId xmlns:p14="http://schemas.microsoft.com/office/powerpoint/2010/main" val="1394888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23F0-0349-48D0-AAA9-9E599CCF137F}"/>
              </a:ext>
            </a:extLst>
          </p:cNvPr>
          <p:cNvSpPr>
            <a:spLocks noGrp="1"/>
          </p:cNvSpPr>
          <p:nvPr>
            <p:ph type="title"/>
          </p:nvPr>
        </p:nvSpPr>
        <p:spPr>
          <a:xfrm>
            <a:off x="185057" y="286605"/>
            <a:ext cx="8483455" cy="770410"/>
          </a:xfrm>
        </p:spPr>
        <p:txBody>
          <a:bodyPr>
            <a:normAutofit/>
          </a:bodyPr>
          <a:lstStyle/>
          <a:p>
            <a:pPr algn="ctr"/>
            <a:r>
              <a:rPr lang="en-US" sz="3900" dirty="0"/>
              <a:t>Employee Perks</a:t>
            </a:r>
          </a:p>
        </p:txBody>
      </p:sp>
      <p:sp>
        <p:nvSpPr>
          <p:cNvPr id="5" name="TextBox 4">
            <a:extLst>
              <a:ext uri="{FF2B5EF4-FFF2-40B4-BE49-F238E27FC236}">
                <a16:creationId xmlns:a16="http://schemas.microsoft.com/office/drawing/2014/main" id="{0F017B76-FCBB-43D7-AF33-565557B5D6D9}"/>
              </a:ext>
            </a:extLst>
          </p:cNvPr>
          <p:cNvSpPr txBox="1"/>
          <p:nvPr/>
        </p:nvSpPr>
        <p:spPr>
          <a:xfrm>
            <a:off x="540426" y="1227313"/>
            <a:ext cx="7772716" cy="738664"/>
          </a:xfrm>
          <a:prstGeom prst="rect">
            <a:avLst/>
          </a:prstGeom>
          <a:noFill/>
        </p:spPr>
        <p:txBody>
          <a:bodyPr wrap="square" rtlCol="0">
            <a:spAutoFit/>
          </a:bodyPr>
          <a:lstStyle/>
          <a:p>
            <a:pPr algn="ctr"/>
            <a:r>
              <a:rPr lang="en-US" sz="1400" dirty="0"/>
              <a:t>As an Allied Beverage Group employee, you have access to countless employee perks. Please refer to your employee benefits guide for more detail and if you have any questions, please reach out to your HR department.</a:t>
            </a:r>
          </a:p>
        </p:txBody>
      </p:sp>
      <p:graphicFrame>
        <p:nvGraphicFramePr>
          <p:cNvPr id="3" name="Table 2">
            <a:extLst>
              <a:ext uri="{FF2B5EF4-FFF2-40B4-BE49-F238E27FC236}">
                <a16:creationId xmlns:a16="http://schemas.microsoft.com/office/drawing/2014/main" id="{29365006-1ACE-4B58-A521-8FE45AD704CB}"/>
              </a:ext>
            </a:extLst>
          </p:cNvPr>
          <p:cNvGraphicFramePr>
            <a:graphicFrameLocks noGrp="1"/>
          </p:cNvGraphicFramePr>
          <p:nvPr>
            <p:extLst>
              <p:ext uri="{D42A27DB-BD31-4B8C-83A1-F6EECF244321}">
                <p14:modId xmlns:p14="http://schemas.microsoft.com/office/powerpoint/2010/main" val="3127449534"/>
              </p:ext>
            </p:extLst>
          </p:nvPr>
        </p:nvGraphicFramePr>
        <p:xfrm>
          <a:off x="1038901" y="2457876"/>
          <a:ext cx="7066197" cy="3306020"/>
        </p:xfrm>
        <a:graphic>
          <a:graphicData uri="http://schemas.openxmlformats.org/drawingml/2006/table">
            <a:tbl>
              <a:tblPr firstRow="1" bandRow="1">
                <a:tableStyleId>{2D5ABB26-0587-4C30-8999-92F81FD0307C}</a:tableStyleId>
              </a:tblPr>
              <a:tblGrid>
                <a:gridCol w="2719169">
                  <a:extLst>
                    <a:ext uri="{9D8B030D-6E8A-4147-A177-3AD203B41FA5}">
                      <a16:colId xmlns:a16="http://schemas.microsoft.com/office/drawing/2014/main" val="1193308122"/>
                    </a:ext>
                  </a:extLst>
                </a:gridCol>
                <a:gridCol w="1997750">
                  <a:extLst>
                    <a:ext uri="{9D8B030D-6E8A-4147-A177-3AD203B41FA5}">
                      <a16:colId xmlns:a16="http://schemas.microsoft.com/office/drawing/2014/main" val="3571413059"/>
                    </a:ext>
                  </a:extLst>
                </a:gridCol>
                <a:gridCol w="2349278">
                  <a:extLst>
                    <a:ext uri="{9D8B030D-6E8A-4147-A177-3AD203B41FA5}">
                      <a16:colId xmlns:a16="http://schemas.microsoft.com/office/drawing/2014/main" val="3613128845"/>
                    </a:ext>
                  </a:extLst>
                </a:gridCol>
              </a:tblGrid>
              <a:tr h="614698">
                <a:tc>
                  <a:txBody>
                    <a:bodyPr/>
                    <a:lstStyle/>
                    <a:p>
                      <a:pPr algn="ctr">
                        <a:lnSpc>
                          <a:spcPct val="100000"/>
                        </a:lnSpc>
                      </a:pPr>
                      <a:r>
                        <a:rPr lang="en-US" sz="1400" b="1" i="0" u="sng" kern="1200" dirty="0">
                          <a:solidFill>
                            <a:schemeClr val="tx1"/>
                          </a:solidFill>
                          <a:effectLst/>
                          <a:latin typeface="+mn-lt"/>
                          <a:ea typeface="+mn-ea"/>
                          <a:cs typeface="+mn-cs"/>
                        </a:rPr>
                        <a:t>Cheers! Recognition Program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6A38">
                        <a:alpha val="10196"/>
                      </a:srgbClr>
                    </a:solidFill>
                  </a:tcPr>
                </a:tc>
                <a:tc>
                  <a:txBody>
                    <a:bodyPr/>
                    <a:lstStyle/>
                    <a:p>
                      <a:pPr algn="ctr">
                        <a:lnSpc>
                          <a:spcPct val="100000"/>
                        </a:lnSpc>
                      </a:pPr>
                      <a:r>
                        <a:rPr lang="en-US" sz="1400" b="1"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Affinity Credit Union</a:t>
                      </a:r>
                    </a:p>
                    <a:p>
                      <a:pPr algn="ctr">
                        <a:lnSpc>
                          <a:spcPct val="100000"/>
                        </a:lnSpc>
                      </a:pPr>
                      <a:r>
                        <a:rPr lang="en-US" sz="1400" b="1" i="1"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($5.00 to enroll)</a:t>
                      </a:r>
                      <a:endParaRPr lang="en-US" sz="1400" b="1" i="1" u="none" strike="noStrike" kern="1200" dirty="0">
                        <a:solidFill>
                          <a:schemeClr val="tx1"/>
                        </a:solidFill>
                        <a:effectLst/>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196"/>
                      </a:schemeClr>
                    </a:solidFill>
                  </a:tcPr>
                </a:tc>
                <a:tc>
                  <a:txBody>
                    <a:bodyPr/>
                    <a:lstStyle/>
                    <a:p>
                      <a:pPr marL="0" algn="ctr" defTabSz="777240" rtl="0" eaLnBrk="1" latinLnBrk="0" hangingPunct="1">
                        <a:lnSpc>
                          <a:spcPct val="100000"/>
                        </a:lnSpc>
                      </a:pPr>
                      <a:r>
                        <a:rPr lang="en-US" sz="1400" b="1" i="0" u="none" strike="noStrike" kern="120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The Lightbridge Academy Circle of Care</a:t>
                      </a:r>
                      <a:endParaRPr lang="en-US" sz="1400" b="1" i="0" u="none" strike="noStrike" kern="1200">
                        <a:solidFill>
                          <a:schemeClr val="tx1"/>
                        </a:solidFill>
                        <a:effectLst/>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196"/>
                      </a:schemeClr>
                    </a:solidFill>
                  </a:tcPr>
                </a:tc>
                <a:extLst>
                  <a:ext uri="{0D108BD9-81ED-4DB2-BD59-A6C34878D82A}">
                    <a16:rowId xmlns:a16="http://schemas.microsoft.com/office/drawing/2014/main" val="2151153736"/>
                  </a:ext>
                </a:extLst>
              </a:tr>
              <a:tr h="548649">
                <a:tc>
                  <a:txBody>
                    <a:bodyPr/>
                    <a:lstStyle/>
                    <a:p>
                      <a:pPr marL="0" algn="ctr" defTabSz="777240" rtl="0" eaLnBrk="1" latinLnBrk="0" hangingPunct="1">
                        <a:lnSpc>
                          <a:spcPct val="100000"/>
                        </a:lnSpc>
                      </a:pPr>
                      <a:r>
                        <a:rPr lang="en-US" sz="1400" b="1" i="0" u="none" strike="noStrike"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New Jersey Manufacturers Insurance Company</a:t>
                      </a:r>
                      <a:endParaRPr lang="en-US" sz="1400" b="1" i="0" u="none" strike="noStrike" kern="1200" dirty="0">
                        <a:solidFill>
                          <a:schemeClr val="tx1"/>
                        </a:solidFill>
                        <a:effectLst/>
                        <a:latin typeface="+mn-lt"/>
                        <a:ea typeface="+mn-ea"/>
                        <a:cs typeface="+mn-cs"/>
                      </a:endParaRPr>
                    </a:p>
                    <a:p>
                      <a:pPr algn="ctr">
                        <a:lnSpc>
                          <a:spcPct val="100000"/>
                        </a:lnSpc>
                      </a:pPr>
                      <a:endParaRPr lang="en-US" sz="1100" b="1" i="0" kern="1200" dirty="0">
                        <a:solidFill>
                          <a:schemeClr val="tx1"/>
                        </a:solidFill>
                        <a:effectLst/>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6A38">
                        <a:alpha val="10196"/>
                      </a:srgbClr>
                    </a:solidFill>
                  </a:tcPr>
                </a:tc>
                <a:tc>
                  <a:txBody>
                    <a:bodyPr/>
                    <a:lstStyle/>
                    <a:p>
                      <a:pPr marL="0" algn="ctr" defTabSz="777240" rtl="0" eaLnBrk="1" latinLnBrk="0" hangingPunct="1">
                        <a:lnSpc>
                          <a:spcPct val="100000"/>
                        </a:lnSpc>
                      </a:pPr>
                      <a:r>
                        <a:rPr lang="en-US" sz="1400" b="1" i="0" u="none" strike="noStrike" kern="120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Associate Referral Award Program</a:t>
                      </a:r>
                      <a:endParaRPr lang="en-US" sz="1400" b="1" i="0" u="none" strike="noStrike" kern="1200">
                        <a:solidFill>
                          <a:schemeClr val="tx1"/>
                        </a:solidFill>
                        <a:effectLst/>
                        <a:latin typeface="+mn-lt"/>
                        <a:ea typeface="+mn-ea"/>
                        <a:cs typeface="+mn-cs"/>
                      </a:endParaRPr>
                    </a:p>
                    <a:p>
                      <a:pPr algn="ctr">
                        <a:lnSpc>
                          <a:spcPct val="100000"/>
                        </a:lnSpc>
                      </a:pPr>
                      <a:endParaRPr lang="en-US" sz="1100" b="1" i="0" kern="1200">
                        <a:solidFill>
                          <a:schemeClr val="tx1"/>
                        </a:solidFill>
                        <a:effectLst/>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196"/>
                      </a:schemeClr>
                    </a:solidFill>
                  </a:tcPr>
                </a:tc>
                <a:tc>
                  <a:txBody>
                    <a:bodyPr/>
                    <a:lstStyle/>
                    <a:p>
                      <a:pPr marL="0" algn="ctr" defTabSz="777240" rtl="0" eaLnBrk="1" latinLnBrk="0" hangingPunct="1">
                        <a:lnSpc>
                          <a:spcPct val="100000"/>
                        </a:lnSpc>
                      </a:pPr>
                      <a:r>
                        <a:rPr lang="en-US" sz="1400" b="1" i="0" u="none" strike="noStrike" kern="120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ADP </a:t>
                      </a:r>
                      <a:r>
                        <a:rPr lang="en-US" sz="1400" b="1" i="0" u="none" strike="noStrike" kern="1200" err="1">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LifeMart</a:t>
                      </a:r>
                      <a:endParaRPr lang="en-US" sz="1400" b="1" i="0" u="none" strike="noStrike" kern="1200">
                        <a:solidFill>
                          <a:schemeClr val="tx1"/>
                        </a:solidFill>
                        <a:effectLst/>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196"/>
                      </a:schemeClr>
                    </a:solidFill>
                  </a:tcPr>
                </a:tc>
                <a:extLst>
                  <a:ext uri="{0D108BD9-81ED-4DB2-BD59-A6C34878D82A}">
                    <a16:rowId xmlns:a16="http://schemas.microsoft.com/office/drawing/2014/main" val="2279656710"/>
                  </a:ext>
                </a:extLst>
              </a:tr>
              <a:tr h="479415">
                <a:tc>
                  <a:txBody>
                    <a:bodyPr/>
                    <a:lstStyle/>
                    <a:p>
                      <a:pPr marL="0" algn="ctr" defTabSz="777240" rtl="0" eaLnBrk="1" latinLnBrk="0" hangingPunct="1">
                        <a:lnSpc>
                          <a:spcPct val="100000"/>
                        </a:lnSpc>
                      </a:pPr>
                      <a:r>
                        <a:rPr lang="en-US" sz="1400" b="1" i="0" u="sng" strike="noStrike" kern="1200" dirty="0">
                          <a:solidFill>
                            <a:schemeClr val="tx1"/>
                          </a:solidFill>
                          <a:effectLst/>
                          <a:latin typeface="+mn-lt"/>
                          <a:ea typeface="+mn-ea"/>
                          <a:cs typeface="+mn-cs"/>
                        </a:rPr>
                        <a:t>Anniversary &amp; Retirement Program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6A38">
                        <a:alpha val="10196"/>
                      </a:srgbClr>
                    </a:solidFill>
                  </a:tcPr>
                </a:tc>
                <a:tc>
                  <a:txBody>
                    <a:bodyPr/>
                    <a:lstStyle/>
                    <a:p>
                      <a:pPr marL="0" algn="ctr" defTabSz="777240" rtl="0" eaLnBrk="1" latinLnBrk="0" hangingPunct="1">
                        <a:lnSpc>
                          <a:spcPct val="100000"/>
                        </a:lnSpc>
                      </a:pPr>
                      <a:r>
                        <a:rPr lang="en-US" sz="1400" b="1" i="0" u="none" strike="noStrike" kern="1200">
                          <a:solidFill>
                            <a:schemeClr val="tx1"/>
                          </a:solidFill>
                          <a:effectLst/>
                          <a:latin typeface="+mn-lt"/>
                          <a:ea typeface="+mn-ea"/>
                          <a:cs typeface="+mn-cs"/>
                          <a:hlinkClick r:id="rId8">
                            <a:extLst>
                              <a:ext uri="{A12FA001-AC4F-418D-AE19-62706E023703}">
                                <ahyp:hlinkClr xmlns:ahyp="http://schemas.microsoft.com/office/drawing/2018/hyperlinkcolor" val="tx"/>
                              </a:ext>
                            </a:extLst>
                          </a:hlinkClick>
                        </a:rPr>
                        <a:t>Plum Benefits</a:t>
                      </a:r>
                      <a:endParaRPr lang="en-US" sz="1400" b="1" i="0" u="none" strike="noStrike" kern="1200">
                        <a:solidFill>
                          <a:schemeClr val="tx1"/>
                        </a:solidFill>
                        <a:effectLst/>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196"/>
                      </a:schemeClr>
                    </a:solidFill>
                  </a:tcPr>
                </a:tc>
                <a:tc>
                  <a:txBody>
                    <a:bodyPr/>
                    <a:lstStyle/>
                    <a:p>
                      <a:pPr marL="0" algn="ctr" defTabSz="777240" rtl="0" eaLnBrk="1" latinLnBrk="0" hangingPunct="1">
                        <a:lnSpc>
                          <a:spcPct val="100000"/>
                        </a:lnSpc>
                      </a:pPr>
                      <a:r>
                        <a:rPr lang="en-US" sz="1400" b="1" i="0" u="sng" strike="noStrike" kern="1200">
                          <a:solidFill>
                            <a:schemeClr val="tx1"/>
                          </a:solidFill>
                          <a:effectLst/>
                          <a:latin typeface="+mn-lt"/>
                          <a:ea typeface="+mn-ea"/>
                          <a:cs typeface="+mn-cs"/>
                        </a:rPr>
                        <a:t>Dell Discount Program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196"/>
                      </a:schemeClr>
                    </a:solidFill>
                  </a:tcPr>
                </a:tc>
                <a:extLst>
                  <a:ext uri="{0D108BD9-81ED-4DB2-BD59-A6C34878D82A}">
                    <a16:rowId xmlns:a16="http://schemas.microsoft.com/office/drawing/2014/main" val="884255868"/>
                  </a:ext>
                </a:extLst>
              </a:tr>
              <a:tr h="743681">
                <a:tc>
                  <a:txBody>
                    <a:bodyPr/>
                    <a:lstStyle/>
                    <a:p>
                      <a:pPr marL="0" algn="ctr" defTabSz="777240" rtl="0" eaLnBrk="1" latinLnBrk="0" hangingPunct="1">
                        <a:lnSpc>
                          <a:spcPct val="100000"/>
                        </a:lnSpc>
                      </a:pPr>
                      <a:r>
                        <a:rPr lang="en-US" sz="1400" b="1" i="0" u="none" strike="noStrike" kern="1200" dirty="0">
                          <a:solidFill>
                            <a:schemeClr val="tx1"/>
                          </a:solidFill>
                          <a:effectLst/>
                          <a:latin typeface="+mn-lt"/>
                          <a:ea typeface="+mn-ea"/>
                          <a:cs typeface="+mn-cs"/>
                          <a:hlinkClick r:id="rId9">
                            <a:extLst>
                              <a:ext uri="{A12FA001-AC4F-418D-AE19-62706E023703}">
                                <ahyp:hlinkClr xmlns:ahyp="http://schemas.microsoft.com/office/drawing/2018/hyperlinkcolor" val="tx"/>
                              </a:ext>
                            </a:extLst>
                          </a:hlinkClick>
                        </a:rPr>
                        <a:t>Verizon Wireless Discounts</a:t>
                      </a:r>
                      <a:endParaRPr lang="en-US" sz="1400" b="1" i="0" u="none" strike="noStrike" kern="1200" dirty="0">
                        <a:solidFill>
                          <a:schemeClr val="tx1"/>
                        </a:solidFill>
                        <a:effectLst/>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6A38">
                        <a:alpha val="10196"/>
                      </a:srgbClr>
                    </a:solidFill>
                  </a:tcPr>
                </a:tc>
                <a:tc>
                  <a:txBody>
                    <a:bodyPr/>
                    <a:lstStyle/>
                    <a:p>
                      <a:pPr marL="0" algn="ctr" defTabSz="777240" rtl="0" eaLnBrk="1" latinLnBrk="0" hangingPunct="1">
                        <a:lnSpc>
                          <a:spcPct val="100000"/>
                        </a:lnSpc>
                      </a:pPr>
                      <a:r>
                        <a:rPr lang="en-US" sz="1400" b="1" i="0" u="sng" strike="noStrike" kern="1200">
                          <a:solidFill>
                            <a:schemeClr val="tx1"/>
                          </a:solidFill>
                          <a:effectLst/>
                          <a:latin typeface="+mn-lt"/>
                          <a:ea typeface="+mn-ea"/>
                          <a:cs typeface="+mn-cs"/>
                        </a:rPr>
                        <a:t>Scholarship Programs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196"/>
                      </a:schemeClr>
                    </a:solidFill>
                  </a:tcPr>
                </a:tc>
                <a:tc>
                  <a:txBody>
                    <a:bodyPr/>
                    <a:lstStyle/>
                    <a:p>
                      <a:pPr marL="0" algn="ctr" defTabSz="777240" rtl="0" eaLnBrk="1" latinLnBrk="0" hangingPunct="1">
                        <a:lnSpc>
                          <a:spcPct val="100000"/>
                        </a:lnSpc>
                      </a:pPr>
                      <a:r>
                        <a:rPr lang="en-US" sz="1400" b="1" i="0" u="sng" strike="noStrike" kern="1200">
                          <a:solidFill>
                            <a:schemeClr val="tx1"/>
                          </a:solidFill>
                          <a:effectLst/>
                          <a:latin typeface="+mn-lt"/>
                          <a:ea typeface="+mn-ea"/>
                          <a:cs typeface="+mn-cs"/>
                        </a:rPr>
                        <a:t>Commute on Us Program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196"/>
                      </a:schemeClr>
                    </a:solidFill>
                  </a:tcPr>
                </a:tc>
                <a:extLst>
                  <a:ext uri="{0D108BD9-81ED-4DB2-BD59-A6C34878D82A}">
                    <a16:rowId xmlns:a16="http://schemas.microsoft.com/office/drawing/2014/main" val="3556981878"/>
                  </a:ext>
                </a:extLst>
              </a:tr>
              <a:tr h="743681">
                <a:tc>
                  <a:txBody>
                    <a:bodyPr/>
                    <a:lstStyle/>
                    <a:p>
                      <a:pPr marL="0" algn="ctr" defTabSz="777240" rtl="0" eaLnBrk="1" latinLnBrk="0" hangingPunct="1">
                        <a:lnSpc>
                          <a:spcPct val="100000"/>
                        </a:lnSpc>
                      </a:pPr>
                      <a:r>
                        <a:rPr lang="en-US" sz="1400" b="1" i="0" u="sng" strike="noStrike" kern="1200">
                          <a:solidFill>
                            <a:schemeClr val="tx1"/>
                          </a:solidFill>
                          <a:effectLst/>
                          <a:latin typeface="+mn-lt"/>
                          <a:ea typeface="+mn-ea"/>
                          <a:cs typeface="+mn-cs"/>
                        </a:rPr>
                        <a:t>Ruby Tuesday's Associate Discount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6A38">
                        <a:alpha val="10196"/>
                      </a:srgbClr>
                    </a:solidFill>
                  </a:tcPr>
                </a:tc>
                <a:tc>
                  <a:txBody>
                    <a:bodyPr/>
                    <a:lstStyle/>
                    <a:p>
                      <a:pPr marL="0" algn="ctr" defTabSz="777240" rtl="0" eaLnBrk="1" latinLnBrk="0" hangingPunct="1">
                        <a:lnSpc>
                          <a:spcPct val="100000"/>
                        </a:lnSpc>
                      </a:pPr>
                      <a:r>
                        <a:rPr lang="en-US" sz="1400" b="1" i="0" u="none" strike="noStrike" kern="1200">
                          <a:solidFill>
                            <a:schemeClr val="tx1"/>
                          </a:solidFill>
                          <a:effectLst/>
                          <a:latin typeface="+mn-lt"/>
                          <a:ea typeface="+mn-ea"/>
                          <a:cs typeface="+mn-cs"/>
                          <a:hlinkClick r:id="rId10">
                            <a:extLst>
                              <a:ext uri="{A12FA001-AC4F-418D-AE19-62706E023703}">
                                <ahyp:hlinkClr xmlns:ahyp="http://schemas.microsoft.com/office/drawing/2018/hyperlinkcolor" val="tx"/>
                              </a:ext>
                            </a:extLst>
                          </a:hlinkClick>
                        </a:rPr>
                        <a:t>Marriott Hotel &amp; Bistro Discount</a:t>
                      </a:r>
                      <a:endParaRPr lang="en-US" sz="1400" b="1" i="0" u="none" strike="noStrike" kern="1200">
                        <a:solidFill>
                          <a:schemeClr val="tx1"/>
                        </a:solidFill>
                        <a:effectLst/>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196"/>
                      </a:schemeClr>
                    </a:solidFill>
                  </a:tcPr>
                </a:tc>
                <a:tc>
                  <a:txBody>
                    <a:bodyPr/>
                    <a:lstStyle/>
                    <a:p>
                      <a:pPr marL="0" algn="ctr" defTabSz="777240" rtl="0" eaLnBrk="1" latinLnBrk="0" hangingPunct="1">
                        <a:lnSpc>
                          <a:spcPct val="100000"/>
                        </a:lnSpc>
                      </a:pPr>
                      <a:endParaRPr lang="en-US" sz="1400" b="1" i="0" u="sng" strike="noStrike" kern="1200" dirty="0">
                        <a:solidFill>
                          <a:schemeClr val="tx1"/>
                        </a:solidFill>
                        <a:effectLst/>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196"/>
                      </a:schemeClr>
                    </a:solidFill>
                  </a:tcPr>
                </a:tc>
                <a:extLst>
                  <a:ext uri="{0D108BD9-81ED-4DB2-BD59-A6C34878D82A}">
                    <a16:rowId xmlns:a16="http://schemas.microsoft.com/office/drawing/2014/main" val="1505167197"/>
                  </a:ext>
                </a:extLst>
              </a:tr>
            </a:tbl>
          </a:graphicData>
        </a:graphic>
      </p:graphicFrame>
    </p:spTree>
    <p:extLst>
      <p:ext uri="{BB962C8B-B14F-4D97-AF65-F5344CB8AC3E}">
        <p14:creationId xmlns:p14="http://schemas.microsoft.com/office/powerpoint/2010/main" val="116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23F0-0349-48D0-AAA9-9E599CCF137F}"/>
              </a:ext>
            </a:extLst>
          </p:cNvPr>
          <p:cNvSpPr>
            <a:spLocks noGrp="1"/>
          </p:cNvSpPr>
          <p:nvPr>
            <p:ph type="title"/>
          </p:nvPr>
        </p:nvSpPr>
        <p:spPr>
          <a:xfrm>
            <a:off x="537148" y="387443"/>
            <a:ext cx="8483455" cy="577292"/>
          </a:xfrm>
        </p:spPr>
        <p:txBody>
          <a:bodyPr>
            <a:normAutofit fontScale="90000"/>
          </a:bodyPr>
          <a:lstStyle/>
          <a:p>
            <a:pPr algn="ctr"/>
            <a:r>
              <a:rPr lang="en-US"/>
              <a:t>Customer Service Support</a:t>
            </a:r>
          </a:p>
        </p:txBody>
      </p:sp>
      <p:sp>
        <p:nvSpPr>
          <p:cNvPr id="3" name="Content Placeholder 2">
            <a:extLst>
              <a:ext uri="{FF2B5EF4-FFF2-40B4-BE49-F238E27FC236}">
                <a16:creationId xmlns:a16="http://schemas.microsoft.com/office/drawing/2014/main" id="{E52ECC2A-22D8-7EB9-493D-E6AABD658BB1}"/>
              </a:ext>
            </a:extLst>
          </p:cNvPr>
          <p:cNvSpPr txBox="1">
            <a:spLocks/>
          </p:cNvSpPr>
          <p:nvPr/>
        </p:nvSpPr>
        <p:spPr>
          <a:xfrm>
            <a:off x="657194" y="253531"/>
            <a:ext cx="7829611" cy="5646208"/>
          </a:xfrm>
          <a:prstGeom prst="rect">
            <a:avLst/>
          </a:prstGeom>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1500" dirty="0"/>
              <a:t>The Graham Company provides an Employee Benefits Concierge Line to assist Allied Beverage employees with questions related to:</a:t>
            </a:r>
          </a:p>
          <a:p>
            <a:pPr lvl="1" indent="-342900">
              <a:buClr>
                <a:schemeClr val="accent1"/>
              </a:buClr>
              <a:buFont typeface="Calibri" panose="020F0502020204030204" pitchFamily="34" charset="0"/>
            </a:pPr>
            <a:r>
              <a:rPr lang="en-US" sz="1500" dirty="0"/>
              <a:t>Claim Payments</a:t>
            </a:r>
          </a:p>
          <a:p>
            <a:pPr lvl="1" indent="-342900">
              <a:buClr>
                <a:schemeClr val="accent1"/>
              </a:buClr>
              <a:buFont typeface="Calibri" panose="020F0502020204030204" pitchFamily="34" charset="0"/>
            </a:pPr>
            <a:r>
              <a:rPr lang="en-US" sz="1500" dirty="0"/>
              <a:t>Coverage Explanations</a:t>
            </a:r>
          </a:p>
          <a:p>
            <a:pPr lvl="1" indent="-342900">
              <a:buClr>
                <a:schemeClr val="accent1"/>
              </a:buClr>
              <a:buFont typeface="Calibri" panose="020F0502020204030204" pitchFamily="34" charset="0"/>
            </a:pPr>
            <a:r>
              <a:rPr lang="en-US" sz="1500" dirty="0"/>
              <a:t>Eligibility</a:t>
            </a:r>
          </a:p>
          <a:p>
            <a:pPr lvl="1" indent="-342900">
              <a:buClr>
                <a:schemeClr val="accent1"/>
              </a:buClr>
              <a:buFont typeface="Calibri" panose="020F0502020204030204" pitchFamily="34" charset="0"/>
            </a:pPr>
            <a:r>
              <a:rPr lang="en-US" sz="1500" dirty="0"/>
              <a:t>Any other issue or question you cannot resolve when you contact the insurance company directly</a:t>
            </a:r>
          </a:p>
          <a:p>
            <a:pPr marL="0" indent="0">
              <a:buClr>
                <a:schemeClr val="accent1"/>
              </a:buClr>
              <a:buNone/>
            </a:pPr>
            <a:r>
              <a:rPr lang="en-US" sz="1500" dirty="0"/>
              <a:t>The Employee Benefits Concierge Line is staffed Monday through Friday, 9:00 AM to 5:00 PM EST.</a:t>
            </a:r>
          </a:p>
          <a:p>
            <a:pPr marL="0" indent="0">
              <a:buClr>
                <a:schemeClr val="accent1"/>
              </a:buClr>
              <a:buFont typeface="Calibri" panose="020F0502020204030204" pitchFamily="34" charset="0"/>
              <a:buNone/>
            </a:pPr>
            <a:endParaRPr lang="en-US" sz="1500" b="1" dirty="0"/>
          </a:p>
          <a:p>
            <a:pPr marL="0" indent="0" algn="ctr">
              <a:buClr>
                <a:schemeClr val="accent1"/>
              </a:buClr>
              <a:buFont typeface="Calibri" panose="020F0502020204030204" pitchFamily="34" charset="0"/>
              <a:buNone/>
            </a:pPr>
            <a:r>
              <a:rPr lang="en-US" sz="1500" b="1" dirty="0"/>
              <a:t>Toll Free 1-888-842-1488</a:t>
            </a:r>
          </a:p>
          <a:p>
            <a:pPr marL="0" indent="0" algn="ctr">
              <a:buClr>
                <a:schemeClr val="accent1"/>
              </a:buClr>
              <a:buFont typeface="Calibri" panose="020F0502020204030204" pitchFamily="34" charset="0"/>
              <a:buNone/>
            </a:pPr>
            <a:r>
              <a:rPr lang="en-US" sz="1500" b="1" dirty="0"/>
              <a:t>Graham-Benefits@MarshMMA.com</a:t>
            </a:r>
          </a:p>
        </p:txBody>
      </p:sp>
      <p:pic>
        <p:nvPicPr>
          <p:cNvPr id="2050" name="Picture 2" descr="Branding | Philadelphia, NYC &amp; DC | Graham Co.">
            <a:extLst>
              <a:ext uri="{FF2B5EF4-FFF2-40B4-BE49-F238E27FC236}">
                <a16:creationId xmlns:a16="http://schemas.microsoft.com/office/drawing/2014/main" id="{75B6BECD-619A-F713-8D6C-A9790B133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718" y="5899739"/>
            <a:ext cx="1246094" cy="26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23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907C5A-0EE3-A4FF-E75D-CCB29DB4DA63}"/>
            </a:ext>
          </a:extLst>
        </p:cNvPr>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1933DF8A-2F52-35E7-2DB8-B4DF8F02F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937C187-465D-C450-70BD-8C6D6A23A375}"/>
              </a:ext>
            </a:extLst>
          </p:cNvPr>
          <p:cNvSpPr>
            <a:spLocks noGrp="1"/>
          </p:cNvSpPr>
          <p:nvPr>
            <p:ph type="ctrTitle"/>
          </p:nvPr>
        </p:nvSpPr>
        <p:spPr>
          <a:xfrm>
            <a:off x="3915696" y="965200"/>
            <a:ext cx="4499251" cy="4927600"/>
          </a:xfrm>
        </p:spPr>
        <p:txBody>
          <a:bodyPr anchor="ctr">
            <a:normAutofit/>
          </a:bodyPr>
          <a:lstStyle/>
          <a:p>
            <a:r>
              <a:rPr lang="en-US" sz="3900" dirty="0">
                <a:solidFill>
                  <a:schemeClr val="tx1"/>
                </a:solidFill>
              </a:rPr>
              <a:t>Thank you!</a:t>
            </a:r>
            <a:br>
              <a:rPr lang="en-US" sz="3900" dirty="0">
                <a:solidFill>
                  <a:schemeClr val="tx1"/>
                </a:solidFill>
              </a:rPr>
            </a:br>
            <a:br>
              <a:rPr lang="en-US" sz="3900" dirty="0">
                <a:solidFill>
                  <a:schemeClr val="tx1"/>
                </a:solidFill>
              </a:rPr>
            </a:br>
            <a:r>
              <a:rPr lang="en-US" sz="2000" dirty="0">
                <a:solidFill>
                  <a:schemeClr val="tx1"/>
                </a:solidFill>
              </a:rPr>
              <a:t>Are there any questions?</a:t>
            </a:r>
            <a:endParaRPr lang="en-US" sz="3900" dirty="0">
              <a:solidFill>
                <a:schemeClr val="tx1"/>
              </a:solidFill>
            </a:endParaRPr>
          </a:p>
        </p:txBody>
      </p:sp>
      <p:sp>
        <p:nvSpPr>
          <p:cNvPr id="5" name="Rectangle 4">
            <a:extLst>
              <a:ext uri="{FF2B5EF4-FFF2-40B4-BE49-F238E27FC236}">
                <a16:creationId xmlns:a16="http://schemas.microsoft.com/office/drawing/2014/main" id="{C6A3A125-BB88-CF50-D758-D02A831C8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A7FE4D08-A30B-0403-44D8-1F83B0AD9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853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23F0-0349-48D0-AAA9-9E599CCF137F}"/>
              </a:ext>
            </a:extLst>
          </p:cNvPr>
          <p:cNvSpPr>
            <a:spLocks noGrp="1"/>
          </p:cNvSpPr>
          <p:nvPr>
            <p:ph type="title"/>
          </p:nvPr>
        </p:nvSpPr>
        <p:spPr>
          <a:xfrm>
            <a:off x="643586" y="-53770"/>
            <a:ext cx="7543800" cy="1450757"/>
          </a:xfrm>
        </p:spPr>
        <p:txBody>
          <a:bodyPr>
            <a:normAutofit/>
          </a:bodyPr>
          <a:lstStyle/>
          <a:p>
            <a:pPr algn="ctr"/>
            <a:r>
              <a:rPr lang="en-US" sz="3900" dirty="0"/>
              <a:t>How to Enroll</a:t>
            </a:r>
          </a:p>
        </p:txBody>
      </p:sp>
      <p:sp>
        <p:nvSpPr>
          <p:cNvPr id="3" name="Rectangle 2">
            <a:extLst>
              <a:ext uri="{FF2B5EF4-FFF2-40B4-BE49-F238E27FC236}">
                <a16:creationId xmlns:a16="http://schemas.microsoft.com/office/drawing/2014/main" id="{50B593FF-9D01-4516-9A59-F74A9761CC14}"/>
              </a:ext>
            </a:extLst>
          </p:cNvPr>
          <p:cNvSpPr/>
          <p:nvPr/>
        </p:nvSpPr>
        <p:spPr>
          <a:xfrm>
            <a:off x="403572" y="954699"/>
            <a:ext cx="8740428" cy="5837495"/>
          </a:xfrm>
          <a:prstGeom prst="rect">
            <a:avLst/>
          </a:prstGeom>
        </p:spPr>
        <p:txBody>
          <a:bodyPr wrap="square" lIns="91440" tIns="45720" rIns="91440" bIns="45720" anchor="t">
            <a:spAutoFit/>
          </a:bodyPr>
          <a:lstStyle/>
          <a:p>
            <a:endParaRPr lang="en-US" sz="1400" b="1" u="sng" dirty="0"/>
          </a:p>
          <a:p>
            <a:pPr marL="342900" indent="-342900">
              <a:spcAft>
                <a:spcPts val="400"/>
              </a:spcAft>
              <a:buFont typeface="+mj-lt"/>
              <a:buAutoNum type="arabicPeriod"/>
            </a:pPr>
            <a:r>
              <a:rPr lang="en-US" sz="1400" dirty="0"/>
              <a:t>Enrollment will be through an online platform called </a:t>
            </a:r>
            <a:r>
              <a:rPr lang="en-US" sz="1400" b="1" dirty="0"/>
              <a:t>ABG Connect</a:t>
            </a:r>
          </a:p>
          <a:p>
            <a:pPr marL="342900" indent="-342900">
              <a:spcAft>
                <a:spcPts val="400"/>
              </a:spcAft>
              <a:buFont typeface="+mj-lt"/>
              <a:buAutoNum type="arabicPeriod"/>
            </a:pPr>
            <a:endParaRPr lang="en-US" sz="1400" dirty="0"/>
          </a:p>
          <a:p>
            <a:pPr marL="342900" indent="-342900">
              <a:spcAft>
                <a:spcPts val="400"/>
              </a:spcAft>
              <a:buFont typeface="+mj-lt"/>
              <a:buAutoNum type="arabicPeriod"/>
            </a:pPr>
            <a:r>
              <a:rPr lang="en-US" sz="1400" dirty="0"/>
              <a:t>To access ABG Connect visit: </a:t>
            </a:r>
            <a:r>
              <a:rPr lang="en-US" sz="1400" dirty="0">
                <a:solidFill>
                  <a:srgbClr val="006647"/>
                </a:solidFill>
                <a:hlinkClick r:id="rId3">
                  <a:extLst>
                    <a:ext uri="{A12FA001-AC4F-418D-AE19-62706E023703}">
                      <ahyp:hlinkClr xmlns:ahyp="http://schemas.microsoft.com/office/drawing/2018/hyperlinkcolor" val="tx"/>
                    </a:ext>
                  </a:extLst>
                </a:hlinkClick>
              </a:rPr>
              <a:t>www.workforcenow.adp.com</a:t>
            </a:r>
            <a:endParaRPr lang="en-US" sz="1400" dirty="0">
              <a:solidFill>
                <a:srgbClr val="006647"/>
              </a:solidFill>
            </a:endParaRPr>
          </a:p>
          <a:p>
            <a:pPr marL="342900" indent="-342900">
              <a:spcAft>
                <a:spcPts val="400"/>
              </a:spcAft>
              <a:buFont typeface="+mj-lt"/>
              <a:buAutoNum type="arabicPeriod"/>
            </a:pPr>
            <a:endParaRPr lang="en-US" sz="1400" dirty="0"/>
          </a:p>
          <a:p>
            <a:pPr marL="342900" indent="-342900">
              <a:spcAft>
                <a:spcPts val="400"/>
              </a:spcAft>
              <a:buFont typeface="+mj-lt"/>
              <a:buAutoNum type="arabicPeriod"/>
            </a:pPr>
            <a:r>
              <a:rPr lang="en-US" sz="1400" dirty="0"/>
              <a:t>Log in using your username and password. Please reach out to Human Resources for a registration code if you are not already registered.</a:t>
            </a:r>
          </a:p>
          <a:p>
            <a:pPr marL="342900" indent="-342900">
              <a:spcAft>
                <a:spcPts val="400"/>
              </a:spcAft>
              <a:buFont typeface="+mj-lt"/>
              <a:buAutoNum type="arabicPeriod"/>
            </a:pPr>
            <a:endParaRPr lang="en-US" sz="1400" dirty="0">
              <a:cs typeface="Calibri"/>
            </a:endParaRPr>
          </a:p>
          <a:p>
            <a:pPr marL="342900" indent="-342900">
              <a:spcAft>
                <a:spcPts val="400"/>
              </a:spcAft>
              <a:buFont typeface="+mj-lt"/>
              <a:buAutoNum type="arabicPeriod"/>
            </a:pPr>
            <a:r>
              <a:rPr lang="en-US" sz="1400" dirty="0"/>
              <a:t>Once you log in, select ‘Start this Enrollment’</a:t>
            </a:r>
          </a:p>
          <a:p>
            <a:pPr marL="342900" indent="-342900">
              <a:spcAft>
                <a:spcPts val="400"/>
              </a:spcAft>
              <a:buFont typeface="+mj-lt"/>
              <a:buAutoNum type="arabicPeriod"/>
            </a:pPr>
            <a:endParaRPr lang="en-US" sz="1400" dirty="0">
              <a:cs typeface="Calibri" panose="020F0502020204030204"/>
            </a:endParaRPr>
          </a:p>
          <a:p>
            <a:pPr marL="342900" indent="-342900">
              <a:spcAft>
                <a:spcPts val="400"/>
              </a:spcAft>
              <a:buFont typeface="+mj-lt"/>
              <a:buAutoNum type="arabicPeriod"/>
            </a:pPr>
            <a:r>
              <a:rPr lang="en-US" sz="1400" dirty="0"/>
              <a:t>Update your dependents, addresses, phone number, beneficiaries</a:t>
            </a:r>
          </a:p>
          <a:p>
            <a:pPr marL="342900" indent="-342900">
              <a:spcAft>
                <a:spcPts val="400"/>
              </a:spcAft>
              <a:buFont typeface="+mj-lt"/>
              <a:buAutoNum type="arabicPeriod"/>
            </a:pPr>
            <a:endParaRPr lang="en-US" sz="1400" dirty="0">
              <a:cs typeface="Calibri" panose="020F0502020204030204"/>
            </a:endParaRPr>
          </a:p>
          <a:p>
            <a:pPr marL="342900" indent="-342900">
              <a:spcAft>
                <a:spcPts val="400"/>
              </a:spcAft>
              <a:buFont typeface="+mj-lt"/>
              <a:buAutoNum type="arabicPeriod"/>
            </a:pPr>
            <a:r>
              <a:rPr lang="en-US" sz="1400" dirty="0"/>
              <a:t>Navigate your benefit selections.</a:t>
            </a:r>
          </a:p>
          <a:p>
            <a:pPr marL="342900" indent="-342900">
              <a:spcAft>
                <a:spcPts val="400"/>
              </a:spcAft>
              <a:buFont typeface="+mj-lt"/>
              <a:buAutoNum type="arabicPeriod"/>
            </a:pPr>
            <a:endParaRPr lang="en-US" sz="1400" dirty="0">
              <a:cs typeface="Calibri" panose="020F0502020204030204"/>
            </a:endParaRPr>
          </a:p>
          <a:p>
            <a:pPr marL="342900" indent="-342900">
              <a:spcAft>
                <a:spcPts val="400"/>
              </a:spcAft>
              <a:buFont typeface="+mj-lt"/>
              <a:buAutoNum type="arabicPeriod"/>
            </a:pPr>
            <a:r>
              <a:rPr lang="en-US" sz="1400" dirty="0"/>
              <a:t>Review your selections and confirm.</a:t>
            </a:r>
          </a:p>
          <a:p>
            <a:pPr marL="342900" indent="-342900">
              <a:spcAft>
                <a:spcPts val="400"/>
              </a:spcAft>
              <a:buFont typeface="+mj-lt"/>
              <a:buAutoNum type="arabicPeriod"/>
            </a:pPr>
            <a:endParaRPr lang="en-US" sz="1400" dirty="0">
              <a:cs typeface="Calibri" panose="020F0502020204030204"/>
            </a:endParaRPr>
          </a:p>
          <a:p>
            <a:pPr marL="342900" indent="-342900">
              <a:spcAft>
                <a:spcPts val="400"/>
              </a:spcAft>
              <a:buFont typeface="+mj-lt"/>
              <a:buAutoNum type="arabicPeriod"/>
            </a:pPr>
            <a:r>
              <a:rPr lang="en-US" sz="1400" dirty="0"/>
              <a:t>The end of the process will include a summary of your selections and display total employee contributions. You may reference ABG Connect at any point throughout the plan year.</a:t>
            </a:r>
            <a:endParaRPr lang="en-US" sz="1400" dirty="0">
              <a:cs typeface="Calibri" panose="020F0502020204030204"/>
            </a:endParaRPr>
          </a:p>
          <a:p>
            <a:pPr>
              <a:spcAft>
                <a:spcPts val="400"/>
              </a:spcAft>
            </a:pPr>
            <a:endParaRPr lang="en-US" sz="2000" b="1" dirty="0"/>
          </a:p>
          <a:p>
            <a:endParaRPr lang="en-US" sz="1600" dirty="0"/>
          </a:p>
          <a:p>
            <a:endParaRPr lang="en-US" sz="1600" dirty="0"/>
          </a:p>
          <a:p>
            <a:endParaRPr lang="en-US" sz="1600" dirty="0"/>
          </a:p>
        </p:txBody>
      </p:sp>
      <p:sp>
        <p:nvSpPr>
          <p:cNvPr id="4" name="Rectangle 3">
            <a:extLst>
              <a:ext uri="{FF2B5EF4-FFF2-40B4-BE49-F238E27FC236}">
                <a16:creationId xmlns:a16="http://schemas.microsoft.com/office/drawing/2014/main" id="{6813AFA9-F540-46E3-BF7E-3F4985291B9B}"/>
              </a:ext>
            </a:extLst>
          </p:cNvPr>
          <p:cNvSpPr/>
          <p:nvPr/>
        </p:nvSpPr>
        <p:spPr>
          <a:xfrm>
            <a:off x="161364" y="5697200"/>
            <a:ext cx="9062245" cy="584775"/>
          </a:xfrm>
          <a:prstGeom prst="rect">
            <a:avLst/>
          </a:prstGeom>
        </p:spPr>
        <p:txBody>
          <a:bodyPr wrap="square">
            <a:spAutoFit/>
          </a:bodyPr>
          <a:lstStyle/>
          <a:p>
            <a:pPr algn="ctr"/>
            <a:r>
              <a:rPr lang="en-US" sz="1600" b="1" dirty="0">
                <a:solidFill>
                  <a:srgbClr val="006647"/>
                </a:solidFill>
              </a:rPr>
              <a:t>Benefits Enrollment will be available in ABG Connect beginning </a:t>
            </a:r>
          </a:p>
          <a:p>
            <a:pPr algn="ctr"/>
            <a:r>
              <a:rPr lang="en-US" sz="1600" b="1" dirty="0">
                <a:solidFill>
                  <a:srgbClr val="006647"/>
                </a:solidFill>
              </a:rPr>
              <a:t>May 27, 2025, and will close June 13, 2025.</a:t>
            </a:r>
          </a:p>
        </p:txBody>
      </p:sp>
    </p:spTree>
    <p:extLst>
      <p:ext uri="{BB962C8B-B14F-4D97-AF65-F5344CB8AC3E}">
        <p14:creationId xmlns:p14="http://schemas.microsoft.com/office/powerpoint/2010/main" val="370189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A07FA7-A495-D766-70F9-06FD866A9A53}"/>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167C0-4E56-032F-62E8-92850601503C}"/>
              </a:ext>
            </a:extLst>
          </p:cNvPr>
          <p:cNvSpPr>
            <a:spLocks noGrp="1"/>
          </p:cNvSpPr>
          <p:nvPr>
            <p:ph type="ctrTitle"/>
          </p:nvPr>
        </p:nvSpPr>
        <p:spPr>
          <a:xfrm>
            <a:off x="3915696" y="965200"/>
            <a:ext cx="4499251" cy="4927600"/>
          </a:xfrm>
        </p:spPr>
        <p:txBody>
          <a:bodyPr anchor="ctr">
            <a:normAutofit/>
          </a:bodyPr>
          <a:lstStyle/>
          <a:p>
            <a:r>
              <a:rPr lang="en-US" sz="3900" dirty="0">
                <a:solidFill>
                  <a:schemeClr val="tx1"/>
                </a:solidFill>
              </a:rPr>
              <a:t>Medical and Prescription Drug Overview</a:t>
            </a:r>
            <a:br>
              <a:rPr lang="en-US" sz="3900" dirty="0">
                <a:solidFill>
                  <a:schemeClr val="tx1"/>
                </a:solidFill>
              </a:rPr>
            </a:br>
            <a:endParaRPr lang="en-US" sz="3900" dirty="0">
              <a:solidFill>
                <a:schemeClr val="tx1"/>
              </a:solidFill>
            </a:endParaRPr>
          </a:p>
        </p:txBody>
      </p:sp>
      <p:sp>
        <p:nvSpPr>
          <p:cNvPr id="9" name="Rectangle 8">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882D6094-D7AF-5C75-EB1D-53E735C354B8}"/>
              </a:ext>
            </a:extLst>
          </p:cNvPr>
          <p:cNvSpPr txBox="1"/>
          <p:nvPr/>
        </p:nvSpPr>
        <p:spPr>
          <a:xfrm>
            <a:off x="152210" y="2085975"/>
            <a:ext cx="3134131" cy="3693319"/>
          </a:xfrm>
          <a:prstGeom prst="rect">
            <a:avLst/>
          </a:prstGeom>
          <a:noFill/>
        </p:spPr>
        <p:txBody>
          <a:bodyPr wrap="square" rtlCol="0">
            <a:spAutoFit/>
          </a:bodyPr>
          <a:lstStyle/>
          <a:p>
            <a:pPr marL="342900" indent="-342900">
              <a:buFont typeface="+mj-lt"/>
              <a:buAutoNum type="arabicPeriod"/>
            </a:pPr>
            <a:r>
              <a:rPr lang="en-US" dirty="0">
                <a:solidFill>
                  <a:schemeClr val="bg1"/>
                </a:solidFill>
              </a:rPr>
              <a:t>Plan Design</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Utilization Examples</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Health Savings Account (HSA) Overview</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Employee Contributions</a:t>
            </a:r>
          </a:p>
          <a:p>
            <a:pPr marL="342900" indent="-342900">
              <a:buFont typeface="+mj-lt"/>
              <a:buAutoNum type="arabicPeriod"/>
            </a:pPr>
            <a:endParaRPr lang="en-US" dirty="0">
              <a:solidFill>
                <a:schemeClr val="bg1"/>
              </a:solidFill>
            </a:endParaRPr>
          </a:p>
          <a:p>
            <a:pPr marL="342900" indent="-342900">
              <a:buFont typeface="+mj-lt"/>
              <a:buAutoNum type="arabicPeriod"/>
            </a:pPr>
            <a:endParaRPr lang="en-US" dirty="0">
              <a:solidFill>
                <a:schemeClr val="bg1"/>
              </a:solidFill>
            </a:endParaRPr>
          </a:p>
          <a:p>
            <a:endParaRPr lang="en-US" dirty="0"/>
          </a:p>
          <a:p>
            <a:endParaRPr lang="en-US" dirty="0"/>
          </a:p>
          <a:p>
            <a:endParaRPr lang="en-US" dirty="0"/>
          </a:p>
        </p:txBody>
      </p:sp>
    </p:spTree>
    <p:extLst>
      <p:ext uri="{BB962C8B-B14F-4D97-AF65-F5344CB8AC3E}">
        <p14:creationId xmlns:p14="http://schemas.microsoft.com/office/powerpoint/2010/main" val="13557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E005-1C66-41FE-8133-4E5D6E1C3C0C}"/>
              </a:ext>
            </a:extLst>
          </p:cNvPr>
          <p:cNvSpPr>
            <a:spLocks noGrp="1"/>
          </p:cNvSpPr>
          <p:nvPr>
            <p:ph type="title"/>
          </p:nvPr>
        </p:nvSpPr>
        <p:spPr>
          <a:xfrm>
            <a:off x="800100" y="68071"/>
            <a:ext cx="7543800" cy="831192"/>
          </a:xfrm>
        </p:spPr>
        <p:txBody>
          <a:bodyPr>
            <a:normAutofit/>
          </a:bodyPr>
          <a:lstStyle/>
          <a:p>
            <a:pPr algn="ctr"/>
            <a:r>
              <a:rPr lang="en-US" sz="3900" dirty="0"/>
              <a:t>Medical and Rx Plans</a:t>
            </a:r>
          </a:p>
        </p:txBody>
      </p:sp>
      <p:graphicFrame>
        <p:nvGraphicFramePr>
          <p:cNvPr id="4" name="Table 3">
            <a:extLst>
              <a:ext uri="{FF2B5EF4-FFF2-40B4-BE49-F238E27FC236}">
                <a16:creationId xmlns:a16="http://schemas.microsoft.com/office/drawing/2014/main" id="{34A57C29-0596-4746-9846-DE04786DB3C4}"/>
              </a:ext>
            </a:extLst>
          </p:cNvPr>
          <p:cNvGraphicFramePr>
            <a:graphicFrameLocks noGrp="1"/>
          </p:cNvGraphicFramePr>
          <p:nvPr>
            <p:extLst>
              <p:ext uri="{D42A27DB-BD31-4B8C-83A1-F6EECF244321}">
                <p14:modId xmlns:p14="http://schemas.microsoft.com/office/powerpoint/2010/main" val="849948824"/>
              </p:ext>
            </p:extLst>
          </p:nvPr>
        </p:nvGraphicFramePr>
        <p:xfrm>
          <a:off x="148259" y="947625"/>
          <a:ext cx="8847482" cy="5294827"/>
        </p:xfrm>
        <a:graphic>
          <a:graphicData uri="http://schemas.openxmlformats.org/drawingml/2006/table">
            <a:tbl>
              <a:tblPr firstRow="1" bandRow="1">
                <a:tableStyleId>{5C22544A-7EE6-4342-B048-85BDC9FD1C3A}</a:tableStyleId>
              </a:tblPr>
              <a:tblGrid>
                <a:gridCol w="2205777">
                  <a:extLst>
                    <a:ext uri="{9D8B030D-6E8A-4147-A177-3AD203B41FA5}">
                      <a16:colId xmlns:a16="http://schemas.microsoft.com/office/drawing/2014/main" val="466557386"/>
                    </a:ext>
                  </a:extLst>
                </a:gridCol>
                <a:gridCol w="2083911">
                  <a:extLst>
                    <a:ext uri="{9D8B030D-6E8A-4147-A177-3AD203B41FA5}">
                      <a16:colId xmlns:a16="http://schemas.microsoft.com/office/drawing/2014/main" val="1843752362"/>
                    </a:ext>
                  </a:extLst>
                </a:gridCol>
                <a:gridCol w="2169218">
                  <a:extLst>
                    <a:ext uri="{9D8B030D-6E8A-4147-A177-3AD203B41FA5}">
                      <a16:colId xmlns:a16="http://schemas.microsoft.com/office/drawing/2014/main" val="824460768"/>
                    </a:ext>
                  </a:extLst>
                </a:gridCol>
                <a:gridCol w="2388576">
                  <a:extLst>
                    <a:ext uri="{9D8B030D-6E8A-4147-A177-3AD203B41FA5}">
                      <a16:colId xmlns:a16="http://schemas.microsoft.com/office/drawing/2014/main" val="2400192575"/>
                    </a:ext>
                  </a:extLst>
                </a:gridCol>
              </a:tblGrid>
              <a:tr h="293768">
                <a:tc>
                  <a:txBody>
                    <a:bodyPr/>
                    <a:lstStyle/>
                    <a:p>
                      <a:pPr algn="ctr"/>
                      <a:r>
                        <a:rPr lang="en-US" sz="1100"/>
                        <a:t>In Network Benefits</a:t>
                      </a:r>
                    </a:p>
                  </a:txBody>
                  <a:tcPr anchor="ctr">
                    <a:solidFill>
                      <a:srgbClr val="006647"/>
                    </a:solidFill>
                  </a:tcPr>
                </a:tc>
                <a:tc>
                  <a:txBody>
                    <a:bodyPr/>
                    <a:lstStyle/>
                    <a:p>
                      <a:pPr algn="ctr"/>
                      <a:r>
                        <a:rPr lang="en-US" sz="1100" dirty="0"/>
                        <a:t>HSA Plan</a:t>
                      </a:r>
                    </a:p>
                  </a:txBody>
                  <a:tcPr anchor="ctr">
                    <a:solidFill>
                      <a:srgbClr val="006647"/>
                    </a:solidFill>
                  </a:tcPr>
                </a:tc>
                <a:tc>
                  <a:txBody>
                    <a:bodyPr/>
                    <a:lstStyle/>
                    <a:p>
                      <a:pPr algn="ctr"/>
                      <a:r>
                        <a:rPr lang="en-US" sz="1100" dirty="0"/>
                        <a:t>EPO Plan</a:t>
                      </a:r>
                    </a:p>
                  </a:txBody>
                  <a:tcPr anchor="ctr">
                    <a:solidFill>
                      <a:srgbClr val="00664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POS Plan</a:t>
                      </a:r>
                    </a:p>
                  </a:txBody>
                  <a:tcPr anchor="ctr">
                    <a:solidFill>
                      <a:srgbClr val="006647"/>
                    </a:solidFill>
                  </a:tcPr>
                </a:tc>
                <a:extLst>
                  <a:ext uri="{0D108BD9-81ED-4DB2-BD59-A6C34878D82A}">
                    <a16:rowId xmlns:a16="http://schemas.microsoft.com/office/drawing/2014/main" val="2234338576"/>
                  </a:ext>
                </a:extLst>
              </a:tr>
              <a:tr h="413117">
                <a:tc>
                  <a:txBody>
                    <a:bodyPr/>
                    <a:lstStyle/>
                    <a:p>
                      <a:pPr algn="l"/>
                      <a:r>
                        <a:rPr lang="en-US" sz="1100" b="1"/>
                        <a:t>Deductible </a:t>
                      </a:r>
                    </a:p>
                    <a:p>
                      <a:pPr algn="l"/>
                      <a:r>
                        <a:rPr lang="en-US" sz="1100"/>
                        <a:t>Single/Family</a:t>
                      </a:r>
                      <a:endParaRPr lang="en-US" sz="1100" dirty="0"/>
                    </a:p>
                  </a:txBody>
                  <a:tcPr anchor="ctr"/>
                </a:tc>
                <a:tc>
                  <a:txBody>
                    <a:bodyPr/>
                    <a:lstStyle/>
                    <a:p>
                      <a:pPr algn="ctr"/>
                      <a:r>
                        <a:rPr lang="en-US" sz="1100" dirty="0"/>
                        <a:t>$2,500 / $5,000</a:t>
                      </a:r>
                    </a:p>
                  </a:txBody>
                  <a:tcPr anchor="ctr"/>
                </a:tc>
                <a:tc>
                  <a:txBody>
                    <a:bodyPr/>
                    <a:lstStyle/>
                    <a:p>
                      <a:pPr algn="ctr"/>
                      <a:r>
                        <a:rPr lang="en-US" sz="1100" b="1" dirty="0"/>
                        <a:t>$500 / $1,000</a:t>
                      </a:r>
                    </a:p>
                  </a:txBody>
                  <a:tcPr anchor="ctr"/>
                </a:tc>
                <a:tc>
                  <a:txBody>
                    <a:bodyPr/>
                    <a:lstStyle/>
                    <a:p>
                      <a:pPr algn="ctr"/>
                      <a:r>
                        <a:rPr lang="en-US" sz="1100" dirty="0"/>
                        <a:t>None</a:t>
                      </a:r>
                    </a:p>
                  </a:txBody>
                  <a:tcPr anchor="ctr"/>
                </a:tc>
                <a:extLst>
                  <a:ext uri="{0D108BD9-81ED-4DB2-BD59-A6C34878D82A}">
                    <a16:rowId xmlns:a16="http://schemas.microsoft.com/office/drawing/2014/main" val="1931416784"/>
                  </a:ext>
                </a:extLst>
              </a:tr>
              <a:tr h="413117">
                <a:tc>
                  <a:txBody>
                    <a:bodyPr/>
                    <a:lstStyle/>
                    <a:p>
                      <a:pPr algn="l"/>
                      <a:r>
                        <a:rPr lang="en-US" sz="1100" b="1" dirty="0"/>
                        <a:t>Out of Pocket Maximum (OOPM) </a:t>
                      </a:r>
                      <a:r>
                        <a:rPr lang="en-US" sz="1100" dirty="0"/>
                        <a:t>Single/Family</a:t>
                      </a:r>
                    </a:p>
                  </a:txBody>
                  <a:tcPr anchor="ctr"/>
                </a:tc>
                <a:tc>
                  <a:txBody>
                    <a:bodyPr/>
                    <a:lstStyle/>
                    <a:p>
                      <a:pPr algn="ctr"/>
                      <a:r>
                        <a:rPr lang="en-US" sz="1100" b="1" dirty="0"/>
                        <a:t>$5,000 / $10,000</a:t>
                      </a:r>
                    </a:p>
                  </a:txBody>
                  <a:tcPr anchor="ctr"/>
                </a:tc>
                <a:tc>
                  <a:txBody>
                    <a:bodyPr/>
                    <a:lstStyle/>
                    <a:p>
                      <a:pPr algn="ctr"/>
                      <a:r>
                        <a:rPr lang="en-US" sz="1100" b="1" dirty="0"/>
                        <a:t>$4,000 / $8,000</a:t>
                      </a:r>
                    </a:p>
                  </a:txBody>
                  <a:tcPr anchor="ctr"/>
                </a:tc>
                <a:tc>
                  <a:txBody>
                    <a:bodyPr/>
                    <a:lstStyle/>
                    <a:p>
                      <a:pPr marL="0" marR="0" lvl="0" indent="0" algn="ctr" defTabSz="777240"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$4,000 / $8,000</a:t>
                      </a:r>
                    </a:p>
                  </a:txBody>
                  <a:tcPr anchor="ctr"/>
                </a:tc>
                <a:extLst>
                  <a:ext uri="{0D108BD9-81ED-4DB2-BD59-A6C34878D82A}">
                    <a16:rowId xmlns:a16="http://schemas.microsoft.com/office/drawing/2014/main" val="3511410971"/>
                  </a:ext>
                </a:extLst>
              </a:tr>
              <a:tr h="413117">
                <a:tc>
                  <a:txBody>
                    <a:bodyPr/>
                    <a:lstStyle/>
                    <a:p>
                      <a:pPr algn="l"/>
                      <a:r>
                        <a:rPr lang="en-US" sz="1100" b="1" dirty="0"/>
                        <a:t>Type of Family Deductible and OOPM</a:t>
                      </a:r>
                    </a:p>
                  </a:txBody>
                  <a:tcPr anchor="ctr"/>
                </a:tc>
                <a:tc>
                  <a:txBody>
                    <a:bodyPr/>
                    <a:lstStyle/>
                    <a:p>
                      <a:pPr algn="ctr"/>
                      <a:r>
                        <a:rPr lang="en-US" sz="1100" dirty="0"/>
                        <a:t>Aggregate Deductible / Embedded OOPM</a:t>
                      </a:r>
                    </a:p>
                  </a:txBody>
                  <a:tcPr anchor="ctr"/>
                </a:tc>
                <a:tc>
                  <a:txBody>
                    <a:bodyPr/>
                    <a:lstStyle/>
                    <a:p>
                      <a:pPr algn="ctr"/>
                      <a:r>
                        <a:rPr lang="en-US" sz="1100" dirty="0"/>
                        <a:t>Embedded Deductible and OOPM</a:t>
                      </a:r>
                    </a:p>
                  </a:txBody>
                  <a:tcPr anchor="ctr"/>
                </a:tc>
                <a:tc>
                  <a:txBody>
                    <a:bodyPr/>
                    <a:lstStyle/>
                    <a:p>
                      <a:pPr marL="0" marR="0" lvl="0" indent="0" algn="ctr" defTabSz="777240" rtl="0" eaLnBrk="1" fontAlgn="auto" latinLnBrk="0" hangingPunct="1">
                        <a:lnSpc>
                          <a:spcPct val="80000"/>
                        </a:lnSpc>
                        <a:spcBef>
                          <a:spcPts val="0"/>
                        </a:spcBef>
                        <a:spcAft>
                          <a:spcPts val="0"/>
                        </a:spcAft>
                        <a:buClrTx/>
                        <a:buSzTx/>
                        <a:buFontTx/>
                        <a:buNone/>
                        <a:tabLst/>
                        <a:defRPr/>
                      </a:pPr>
                      <a:r>
                        <a:rPr lang="en-US" sz="1100" dirty="0"/>
                        <a:t>Embedded Deductible and OOPM</a:t>
                      </a:r>
                    </a:p>
                  </a:txBody>
                  <a:tcPr anchor="ctr"/>
                </a:tc>
                <a:extLst>
                  <a:ext uri="{0D108BD9-81ED-4DB2-BD59-A6C34878D82A}">
                    <a16:rowId xmlns:a16="http://schemas.microsoft.com/office/drawing/2014/main" val="526731243"/>
                  </a:ext>
                </a:extLst>
              </a:tr>
              <a:tr h="413117">
                <a:tc>
                  <a:txBody>
                    <a:bodyPr/>
                    <a:lstStyle/>
                    <a:p>
                      <a:pPr algn="l"/>
                      <a:r>
                        <a:rPr lang="en-US" sz="1100" b="1" dirty="0"/>
                        <a:t>Allied HSA Funding Amount </a:t>
                      </a:r>
                      <a:br>
                        <a:rPr lang="en-US" sz="1100" dirty="0"/>
                      </a:br>
                      <a:r>
                        <a:rPr lang="en-US" sz="1100" dirty="0"/>
                        <a:t>Single/Family</a:t>
                      </a:r>
                    </a:p>
                  </a:txBody>
                  <a:tcPr anchor="ctr"/>
                </a:tc>
                <a:tc>
                  <a:txBody>
                    <a:bodyPr/>
                    <a:lstStyle/>
                    <a:p>
                      <a:pPr algn="ctr"/>
                      <a:r>
                        <a:rPr lang="en-US" sz="1100" b="1" dirty="0"/>
                        <a:t>$600 / $1,200</a:t>
                      </a:r>
                    </a:p>
                  </a:txBody>
                  <a:tcPr anchor="ctr"/>
                </a:tc>
                <a:tc>
                  <a:txBody>
                    <a:bodyPr/>
                    <a:lstStyle/>
                    <a:p>
                      <a:pPr algn="ctr"/>
                      <a:r>
                        <a:rPr lang="en-US" sz="1100"/>
                        <a:t>None</a:t>
                      </a:r>
                    </a:p>
                  </a:txBody>
                  <a:tcPr anchor="ctr"/>
                </a:tc>
                <a:tc>
                  <a:txBody>
                    <a:bodyPr/>
                    <a:lstStyle/>
                    <a:p>
                      <a:pPr algn="ctr"/>
                      <a:r>
                        <a:rPr lang="en-US" sz="1100"/>
                        <a:t>None</a:t>
                      </a:r>
                    </a:p>
                  </a:txBody>
                  <a:tcPr anchor="ctr"/>
                </a:tc>
                <a:extLst>
                  <a:ext uri="{0D108BD9-81ED-4DB2-BD59-A6C34878D82A}">
                    <a16:rowId xmlns:a16="http://schemas.microsoft.com/office/drawing/2014/main" val="3265143680"/>
                  </a:ext>
                </a:extLst>
              </a:tr>
              <a:tr h="307139">
                <a:tc>
                  <a:txBody>
                    <a:bodyPr/>
                    <a:lstStyle/>
                    <a:p>
                      <a:pPr algn="l"/>
                      <a:r>
                        <a:rPr lang="en-US" sz="1100" b="1" dirty="0"/>
                        <a:t>Benefit Level (Coinsurance)</a:t>
                      </a:r>
                    </a:p>
                  </a:txBody>
                  <a:tcPr anchor="ctr"/>
                </a:tc>
                <a:tc>
                  <a:txBody>
                    <a:bodyPr/>
                    <a:lstStyle/>
                    <a:p>
                      <a:pPr algn="ctr"/>
                      <a:r>
                        <a:rPr lang="en-US" sz="1100" b="1" dirty="0"/>
                        <a:t>80%</a:t>
                      </a:r>
                    </a:p>
                  </a:txBody>
                  <a:tcPr anchor="ctr"/>
                </a:tc>
                <a:tc>
                  <a:txBody>
                    <a:bodyPr/>
                    <a:lstStyle/>
                    <a:p>
                      <a:pPr algn="ctr"/>
                      <a:r>
                        <a:rPr lang="en-US" sz="1100" b="0" dirty="0"/>
                        <a:t>90%</a:t>
                      </a:r>
                    </a:p>
                  </a:txBody>
                  <a:tcPr anchor="ctr"/>
                </a:tc>
                <a:tc>
                  <a:txBody>
                    <a:bodyPr/>
                    <a:lstStyle/>
                    <a:p>
                      <a:pPr algn="ctr"/>
                      <a:r>
                        <a:rPr lang="en-US" sz="1100" b="0" dirty="0"/>
                        <a:t>90%</a:t>
                      </a:r>
                    </a:p>
                  </a:txBody>
                  <a:tcPr anchor="ctr"/>
                </a:tc>
                <a:extLst>
                  <a:ext uri="{0D108BD9-81ED-4DB2-BD59-A6C34878D82A}">
                    <a16:rowId xmlns:a16="http://schemas.microsoft.com/office/drawing/2014/main" val="176686125"/>
                  </a:ext>
                </a:extLst>
              </a:tr>
              <a:tr h="413117">
                <a:tc>
                  <a:txBody>
                    <a:bodyPr/>
                    <a:lstStyle/>
                    <a:p>
                      <a:pPr algn="l"/>
                      <a:r>
                        <a:rPr lang="en-US" sz="1100" b="1" dirty="0"/>
                        <a:t>PCP/Specialist</a:t>
                      </a:r>
                    </a:p>
                  </a:txBody>
                  <a:tcPr anchor="ctr"/>
                </a:tc>
                <a:tc>
                  <a:txBody>
                    <a:bodyPr/>
                    <a:lstStyle/>
                    <a:p>
                      <a:pPr algn="ctr"/>
                      <a:r>
                        <a:rPr lang="en-US" sz="1100" dirty="0"/>
                        <a:t>$20 / $40 copay, After Deductible</a:t>
                      </a:r>
                    </a:p>
                  </a:txBody>
                  <a:tcPr anchor="ctr"/>
                </a:tc>
                <a:tc>
                  <a:txBody>
                    <a:bodyPr/>
                    <a:lstStyle/>
                    <a:p>
                      <a:pPr algn="ctr"/>
                      <a:r>
                        <a:rPr lang="en-US" sz="1100" b="1" dirty="0"/>
                        <a:t>$25 / $50 Copay</a:t>
                      </a:r>
                    </a:p>
                  </a:txBody>
                  <a:tcPr anchor="ctr"/>
                </a:tc>
                <a:tc>
                  <a:txBody>
                    <a:bodyPr/>
                    <a:lstStyle/>
                    <a:p>
                      <a:pPr algn="ctr"/>
                      <a:r>
                        <a:rPr lang="en-US" sz="1100" dirty="0"/>
                        <a:t>$20 / $40 Copay</a:t>
                      </a:r>
                    </a:p>
                  </a:txBody>
                  <a:tcPr anchor="ctr"/>
                </a:tc>
                <a:extLst>
                  <a:ext uri="{0D108BD9-81ED-4DB2-BD59-A6C34878D82A}">
                    <a16:rowId xmlns:a16="http://schemas.microsoft.com/office/drawing/2014/main" val="556433674"/>
                  </a:ext>
                </a:extLst>
              </a:tr>
              <a:tr h="250821">
                <a:tc>
                  <a:txBody>
                    <a:bodyPr/>
                    <a:lstStyle/>
                    <a:p>
                      <a:pPr algn="l"/>
                      <a:r>
                        <a:rPr lang="en-US" sz="1100" b="1"/>
                        <a:t>Urgent Care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80% After Deductible</a:t>
                      </a:r>
                    </a:p>
                  </a:txBody>
                  <a:tcPr anchor="ctr"/>
                </a:tc>
                <a:tc>
                  <a:txBody>
                    <a:bodyPr/>
                    <a:lstStyle/>
                    <a:p>
                      <a:pPr algn="ctr"/>
                      <a:r>
                        <a:rPr lang="en-US" sz="1100" b="0" dirty="0"/>
                        <a:t>$50 Copay</a:t>
                      </a:r>
                    </a:p>
                  </a:txBody>
                  <a:tcPr anchor="ctr"/>
                </a:tc>
                <a:tc>
                  <a:txBody>
                    <a:bodyPr/>
                    <a:lstStyle/>
                    <a:p>
                      <a:pPr algn="ctr"/>
                      <a:r>
                        <a:rPr lang="en-US" sz="1100"/>
                        <a:t>$50 Copay</a:t>
                      </a:r>
                    </a:p>
                  </a:txBody>
                  <a:tcPr anchor="ctr"/>
                </a:tc>
                <a:extLst>
                  <a:ext uri="{0D108BD9-81ED-4DB2-BD59-A6C34878D82A}">
                    <a16:rowId xmlns:a16="http://schemas.microsoft.com/office/drawing/2014/main" val="3525926750"/>
                  </a:ext>
                </a:extLst>
              </a:tr>
              <a:tr h="413117">
                <a:tc>
                  <a:txBody>
                    <a:bodyPr/>
                    <a:lstStyle/>
                    <a:p>
                      <a:pPr algn="l"/>
                      <a:r>
                        <a:rPr lang="en-US" sz="1100" b="1"/>
                        <a:t>Emergency Room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80% After $200 Copay, After Deductible</a:t>
                      </a:r>
                    </a:p>
                  </a:txBody>
                  <a:tcPr anchor="ctr"/>
                </a:tc>
                <a:tc>
                  <a:txBody>
                    <a:bodyPr/>
                    <a:lstStyle/>
                    <a:p>
                      <a:pPr algn="ctr"/>
                      <a:r>
                        <a:rPr lang="en-US" sz="1100" b="1" dirty="0"/>
                        <a:t>$200 Copay (Waived if Admitted)</a:t>
                      </a:r>
                    </a:p>
                  </a:txBody>
                  <a:tcPr anchor="ctr"/>
                </a:tc>
                <a:tc>
                  <a:txBody>
                    <a:bodyPr/>
                    <a:lstStyle/>
                    <a:p>
                      <a:pPr algn="ctr"/>
                      <a:r>
                        <a:rPr lang="en-US" sz="1100" b="1" dirty="0"/>
                        <a:t>$200 Copay (Waived if Admitted)</a:t>
                      </a:r>
                    </a:p>
                  </a:txBody>
                  <a:tcPr anchor="ctr"/>
                </a:tc>
                <a:extLst>
                  <a:ext uri="{0D108BD9-81ED-4DB2-BD59-A6C34878D82A}">
                    <a16:rowId xmlns:a16="http://schemas.microsoft.com/office/drawing/2014/main" val="4144476149"/>
                  </a:ext>
                </a:extLst>
              </a:tr>
              <a:tr h="413117">
                <a:tc>
                  <a:txBody>
                    <a:bodyPr/>
                    <a:lstStyle/>
                    <a:p>
                      <a:pPr algn="l"/>
                      <a:r>
                        <a:rPr lang="en-US" sz="1100" b="1" dirty="0"/>
                        <a:t>Outpatient Surgery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80% After $100 copay, After Deductible</a:t>
                      </a:r>
                    </a:p>
                  </a:txBody>
                  <a:tcPr anchor="ctr"/>
                </a:tc>
                <a:tc>
                  <a:txBody>
                    <a:bodyPr/>
                    <a:lstStyle/>
                    <a:p>
                      <a:pPr algn="ctr"/>
                      <a:r>
                        <a:rPr lang="en-US" sz="1100" b="0" dirty="0"/>
                        <a:t>90% After Deductible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$500 Copay</a:t>
                      </a:r>
                    </a:p>
                  </a:txBody>
                  <a:tcPr anchor="ctr"/>
                </a:tc>
                <a:extLst>
                  <a:ext uri="{0D108BD9-81ED-4DB2-BD59-A6C34878D82A}">
                    <a16:rowId xmlns:a16="http://schemas.microsoft.com/office/drawing/2014/main" val="4061424819"/>
                  </a:ext>
                </a:extLst>
              </a:tr>
              <a:tr h="413117">
                <a:tc>
                  <a:txBody>
                    <a:bodyPr/>
                    <a:lstStyle/>
                    <a:p>
                      <a:pPr algn="l"/>
                      <a:r>
                        <a:rPr lang="en-US" sz="1100" b="1" dirty="0"/>
                        <a:t>Inpatient Hospital</a:t>
                      </a:r>
                    </a:p>
                  </a:txBody>
                  <a:tcPr anchor="ctr"/>
                </a:tc>
                <a:tc>
                  <a:txBody>
                    <a:bodyPr/>
                    <a:lstStyle/>
                    <a:p>
                      <a:pPr algn="ctr"/>
                      <a:r>
                        <a:rPr lang="en-US" sz="1100" b="1" dirty="0"/>
                        <a:t>80% After $100 copay, After Deductible</a:t>
                      </a:r>
                    </a:p>
                  </a:txBody>
                  <a:tcPr anchor="ctr"/>
                </a:tc>
                <a:tc>
                  <a:txBody>
                    <a:bodyPr/>
                    <a:lstStyle/>
                    <a:p>
                      <a:pPr algn="ctr"/>
                      <a:r>
                        <a:rPr lang="en-US" sz="1100" b="0" dirty="0"/>
                        <a:t>90% After Deductible</a:t>
                      </a:r>
                    </a:p>
                  </a:txBody>
                  <a:tcPr anchor="ctr"/>
                </a:tc>
                <a:tc>
                  <a:txBody>
                    <a:bodyPr/>
                    <a:lstStyle/>
                    <a:p>
                      <a:pPr algn="ctr"/>
                      <a:r>
                        <a:rPr lang="en-US" sz="1100" dirty="0"/>
                        <a:t>$500 Copay</a:t>
                      </a:r>
                    </a:p>
                  </a:txBody>
                  <a:tcPr anchor="ctr"/>
                </a:tc>
                <a:extLst>
                  <a:ext uri="{0D108BD9-81ED-4DB2-BD59-A6C34878D82A}">
                    <a16:rowId xmlns:a16="http://schemas.microsoft.com/office/drawing/2014/main" val="3741378303"/>
                  </a:ext>
                </a:extLst>
              </a:tr>
              <a:tr h="575412">
                <a:tc>
                  <a:txBody>
                    <a:bodyPr/>
                    <a:lstStyle/>
                    <a:p>
                      <a:pPr algn="l"/>
                      <a:r>
                        <a:rPr lang="en-US" sz="1100" b="1" dirty="0"/>
                        <a:t>In Network Retail Rx*</a:t>
                      </a:r>
                    </a:p>
                    <a:p>
                      <a:pPr algn="l"/>
                      <a:r>
                        <a:rPr lang="en-US" sz="1100" dirty="0"/>
                        <a:t>Generic/Brand/Non-Formulary/Specialty</a:t>
                      </a:r>
                    </a:p>
                  </a:txBody>
                  <a:tcPr anchor="ctr"/>
                </a:tc>
                <a:tc>
                  <a:txBody>
                    <a:bodyPr/>
                    <a:lstStyle/>
                    <a:p>
                      <a:pPr algn="ctr"/>
                      <a:r>
                        <a:rPr lang="en-US" sz="1100" dirty="0"/>
                        <a:t>$20 Copay / $40 Copay / $60 Copay / </a:t>
                      </a:r>
                      <a:r>
                        <a:rPr lang="en-US" sz="1100" b="1" dirty="0"/>
                        <a:t>50% to $250 Max </a:t>
                      </a:r>
                      <a:r>
                        <a:rPr lang="en-US" sz="1100" dirty="0"/>
                        <a:t>–</a:t>
                      </a:r>
                    </a:p>
                    <a:p>
                      <a:pPr algn="ctr"/>
                      <a:r>
                        <a:rPr lang="en-US" sz="1100" dirty="0"/>
                        <a:t>All  After Deductible</a:t>
                      </a:r>
                    </a:p>
                  </a:txBody>
                  <a:tcPr anchor="ctr"/>
                </a:tc>
                <a:tc>
                  <a:txBody>
                    <a:bodyPr/>
                    <a:lstStyle/>
                    <a:p>
                      <a:pPr algn="ctr"/>
                      <a:r>
                        <a:rPr lang="en-US" sz="1100" dirty="0"/>
                        <a:t>$20 Copay / $40 Copay / $60 Copay / </a:t>
                      </a:r>
                      <a:r>
                        <a:rPr lang="en-US" sz="1100" b="1" dirty="0"/>
                        <a:t>50% to $250 Max </a:t>
                      </a:r>
                    </a:p>
                  </a:txBody>
                  <a:tcPr anchor="ctr"/>
                </a:tc>
                <a:tc>
                  <a:txBody>
                    <a:bodyPr/>
                    <a:lstStyle/>
                    <a:p>
                      <a:pPr algn="ctr"/>
                      <a:r>
                        <a:rPr lang="en-US" sz="1100" dirty="0"/>
                        <a:t>$20 Copay / $40 Copay / $60 Copay / 50% to $250 Max </a:t>
                      </a:r>
                    </a:p>
                  </a:txBody>
                  <a:tcPr anchor="ctr"/>
                </a:tc>
                <a:extLst>
                  <a:ext uri="{0D108BD9-81ED-4DB2-BD59-A6C34878D82A}">
                    <a16:rowId xmlns:a16="http://schemas.microsoft.com/office/drawing/2014/main" val="211369221"/>
                  </a:ext>
                </a:extLst>
              </a:tr>
              <a:tr h="413117">
                <a:tc>
                  <a:txBody>
                    <a:bodyPr/>
                    <a:lstStyle/>
                    <a:p>
                      <a:pPr algn="l"/>
                      <a:r>
                        <a:rPr lang="en-US" sz="1100" b="1" dirty="0"/>
                        <a:t>Out of Network Benefits</a:t>
                      </a:r>
                    </a:p>
                    <a:p>
                      <a:pPr algn="l"/>
                      <a:r>
                        <a:rPr lang="en-US" sz="1100" dirty="0"/>
                        <a:t>Deductible, Coins, OOPM</a:t>
                      </a:r>
                    </a:p>
                  </a:txBody>
                  <a:tcPr anchor="ctr"/>
                </a:tc>
                <a:tc>
                  <a:txBody>
                    <a:bodyPr/>
                    <a:lstStyle/>
                    <a:p>
                      <a:pPr algn="ctr"/>
                      <a:r>
                        <a:rPr lang="en-US" sz="1100" b="0"/>
                        <a:t>Emergency Services Only</a:t>
                      </a:r>
                    </a:p>
                  </a:txBody>
                  <a:tcPr anchor="ctr"/>
                </a:tc>
                <a:tc>
                  <a:txBody>
                    <a:bodyPr/>
                    <a:lstStyle/>
                    <a:p>
                      <a:pPr algn="ctr"/>
                      <a:r>
                        <a:rPr lang="en-US" sz="1100" b="0"/>
                        <a:t>Emergency Services Only</a:t>
                      </a:r>
                    </a:p>
                  </a:txBody>
                  <a:tcPr anchor="ctr"/>
                </a:tc>
                <a:tc>
                  <a:txBody>
                    <a:bodyPr/>
                    <a:lstStyle/>
                    <a:p>
                      <a:pPr algn="ctr"/>
                      <a:r>
                        <a:rPr lang="en-US" sz="1100" dirty="0"/>
                        <a:t>$1,000/$2,000; 60%; $4,000/$8,000</a:t>
                      </a:r>
                    </a:p>
                  </a:txBody>
                  <a:tcPr anchor="ctr"/>
                </a:tc>
                <a:extLst>
                  <a:ext uri="{0D108BD9-81ED-4DB2-BD59-A6C34878D82A}">
                    <a16:rowId xmlns:a16="http://schemas.microsoft.com/office/drawing/2014/main" val="3910091597"/>
                  </a:ext>
                </a:extLst>
              </a:tr>
            </a:tbl>
          </a:graphicData>
        </a:graphic>
      </p:graphicFrame>
    </p:spTree>
    <p:extLst>
      <p:ext uri="{BB962C8B-B14F-4D97-AF65-F5344CB8AC3E}">
        <p14:creationId xmlns:p14="http://schemas.microsoft.com/office/powerpoint/2010/main" val="2783895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0C0A6BA-8420-708A-2ED4-2D76C1E4C21E}"/>
              </a:ext>
            </a:extLst>
          </p:cNvPr>
          <p:cNvGraphicFramePr>
            <a:graphicFrameLocks noGrp="1"/>
          </p:cNvGraphicFramePr>
          <p:nvPr>
            <p:extLst>
              <p:ext uri="{D42A27DB-BD31-4B8C-83A1-F6EECF244321}">
                <p14:modId xmlns:p14="http://schemas.microsoft.com/office/powerpoint/2010/main" val="3757710159"/>
              </p:ext>
            </p:extLst>
          </p:nvPr>
        </p:nvGraphicFramePr>
        <p:xfrm>
          <a:off x="250369" y="1287132"/>
          <a:ext cx="8643260" cy="1363904"/>
        </p:xfrm>
        <a:graphic>
          <a:graphicData uri="http://schemas.openxmlformats.org/drawingml/2006/table">
            <a:tbl>
              <a:tblPr/>
              <a:tblGrid>
                <a:gridCol w="2218061">
                  <a:extLst>
                    <a:ext uri="{9D8B030D-6E8A-4147-A177-3AD203B41FA5}">
                      <a16:colId xmlns:a16="http://schemas.microsoft.com/office/drawing/2014/main" val="3503910717"/>
                    </a:ext>
                  </a:extLst>
                </a:gridCol>
                <a:gridCol w="2141733">
                  <a:extLst>
                    <a:ext uri="{9D8B030D-6E8A-4147-A177-3AD203B41FA5}">
                      <a16:colId xmlns:a16="http://schemas.microsoft.com/office/drawing/2014/main" val="2826057165"/>
                    </a:ext>
                  </a:extLst>
                </a:gridCol>
                <a:gridCol w="2141733">
                  <a:extLst>
                    <a:ext uri="{9D8B030D-6E8A-4147-A177-3AD203B41FA5}">
                      <a16:colId xmlns:a16="http://schemas.microsoft.com/office/drawing/2014/main" val="1966643675"/>
                    </a:ext>
                  </a:extLst>
                </a:gridCol>
                <a:gridCol w="2141733">
                  <a:extLst>
                    <a:ext uri="{9D8B030D-6E8A-4147-A177-3AD203B41FA5}">
                      <a16:colId xmlns:a16="http://schemas.microsoft.com/office/drawing/2014/main" val="341558070"/>
                    </a:ext>
                  </a:extLst>
                </a:gridCol>
              </a:tblGrid>
              <a:tr h="249961">
                <a:tc>
                  <a:txBody>
                    <a:bodyPr/>
                    <a:lstStyle/>
                    <a:p>
                      <a:pPr algn="ctr" rtl="0" fontAlgn="ctr"/>
                      <a:r>
                        <a:rPr lang="en-US" sz="1200" b="1" i="0" u="none" strike="noStrike" dirty="0">
                          <a:solidFill>
                            <a:srgbClr val="FFFFFF"/>
                          </a:solidFill>
                          <a:effectLst/>
                          <a:latin typeface="+mj-lt"/>
                        </a:rPr>
                        <a:t> Low Service Usage Scenario</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algn="ctr"/>
                      <a:r>
                        <a:rPr lang="en-US" sz="1200" b="1" dirty="0">
                          <a:solidFill>
                            <a:schemeClr val="bg1"/>
                          </a:solidFill>
                          <a:latin typeface="+mj-lt"/>
                        </a:rPr>
                        <a:t>Open Access HSA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algn="ctr"/>
                      <a:r>
                        <a:rPr lang="en-US" sz="1200" b="1" dirty="0">
                          <a:solidFill>
                            <a:schemeClr val="bg1"/>
                          </a:solidFill>
                          <a:latin typeface="+mj-lt"/>
                        </a:rPr>
                        <a:t>Open Access EPO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j-lt"/>
                        </a:rPr>
                        <a:t>Open Access POS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extLst>
                  <a:ext uri="{0D108BD9-81ED-4DB2-BD59-A6C34878D82A}">
                    <a16:rowId xmlns:a16="http://schemas.microsoft.com/office/drawing/2014/main" val="2373227941"/>
                  </a:ext>
                </a:extLst>
              </a:tr>
              <a:tr h="220466">
                <a:tc>
                  <a:txBody>
                    <a:bodyPr/>
                    <a:lstStyle/>
                    <a:p>
                      <a:pPr marL="91440" algn="l" rtl="0" fontAlgn="ctr"/>
                      <a:r>
                        <a:rPr lang="en-US" sz="1200" b="0" i="0" u="none" strike="noStrike" dirty="0">
                          <a:solidFill>
                            <a:srgbClr val="000000"/>
                          </a:solidFill>
                          <a:effectLst/>
                          <a:latin typeface="+mj-lt"/>
                        </a:rPr>
                        <a:t>2 PCP Visits</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j-lt"/>
                        </a:rPr>
                        <a:t>$200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j-lt"/>
                        </a:rPr>
                        <a:t>$40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j-lt"/>
                        </a:rPr>
                        <a:t>$40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0312153"/>
                  </a:ext>
                </a:extLst>
              </a:tr>
              <a:tr h="434559">
                <a:tc>
                  <a:txBody>
                    <a:bodyPr/>
                    <a:lstStyle/>
                    <a:p>
                      <a:pPr marL="91440" algn="l" rtl="0" fontAlgn="ctr"/>
                      <a:r>
                        <a:rPr lang="en-US" sz="1200" b="0" i="0" u="none" strike="noStrike" dirty="0">
                          <a:solidFill>
                            <a:srgbClr val="000000"/>
                          </a:solidFill>
                          <a:effectLst/>
                          <a:latin typeface="+mj-lt"/>
                        </a:rPr>
                        <a:t>4 months supply Generic Medication</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j-lt"/>
                        </a:rPr>
                        <a:t>$100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j-lt"/>
                        </a:rPr>
                        <a:t>$80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j-lt"/>
                        </a:rPr>
                        <a:t>$80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9273506"/>
                  </a:ext>
                </a:extLst>
              </a:tr>
              <a:tr h="434559">
                <a:tc>
                  <a:txBody>
                    <a:bodyPr/>
                    <a:lstStyle/>
                    <a:p>
                      <a:pPr marL="91440" algn="l" rtl="0" fontAlgn="ctr"/>
                      <a:r>
                        <a:rPr lang="en-US" sz="1200" b="1" i="0" u="none" strike="noStrike" dirty="0">
                          <a:solidFill>
                            <a:srgbClr val="000000"/>
                          </a:solidFill>
                          <a:effectLst/>
                          <a:latin typeface="+mj-lt"/>
                        </a:rPr>
                        <a:t>Member Cost of Services</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200" b="1" i="1" u="none" strike="noStrike" dirty="0">
                          <a:solidFill>
                            <a:srgbClr val="000000"/>
                          </a:solidFill>
                          <a:effectLst/>
                          <a:latin typeface="+mj-lt"/>
                        </a:rPr>
                        <a:t>$300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200" b="1" i="1" u="none" strike="noStrike" dirty="0">
                          <a:solidFill>
                            <a:srgbClr val="000000"/>
                          </a:solidFill>
                          <a:effectLst/>
                          <a:latin typeface="+mj-lt"/>
                        </a:rPr>
                        <a:t>$120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200" b="1" i="1" u="none" strike="noStrike" dirty="0">
                          <a:solidFill>
                            <a:srgbClr val="000000"/>
                          </a:solidFill>
                          <a:effectLst/>
                          <a:latin typeface="+mj-lt"/>
                        </a:rPr>
                        <a:t>$120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559468647"/>
                  </a:ext>
                </a:extLst>
              </a:tr>
            </a:tbl>
          </a:graphicData>
        </a:graphic>
      </p:graphicFrame>
      <p:sp>
        <p:nvSpPr>
          <p:cNvPr id="6" name="Title 1">
            <a:extLst>
              <a:ext uri="{FF2B5EF4-FFF2-40B4-BE49-F238E27FC236}">
                <a16:creationId xmlns:a16="http://schemas.microsoft.com/office/drawing/2014/main" id="{C669F912-3718-C42C-5475-FAC25999A35B}"/>
              </a:ext>
            </a:extLst>
          </p:cNvPr>
          <p:cNvSpPr>
            <a:spLocks noGrp="1"/>
          </p:cNvSpPr>
          <p:nvPr>
            <p:ph type="title"/>
          </p:nvPr>
        </p:nvSpPr>
        <p:spPr>
          <a:xfrm>
            <a:off x="390417" y="241206"/>
            <a:ext cx="8363166" cy="831192"/>
          </a:xfrm>
        </p:spPr>
        <p:txBody>
          <a:bodyPr>
            <a:normAutofit/>
          </a:bodyPr>
          <a:lstStyle/>
          <a:p>
            <a:pPr algn="ctr"/>
            <a:r>
              <a:rPr lang="en-US" sz="3900" dirty="0"/>
              <a:t>Medical and Rx Plans – How They Work</a:t>
            </a:r>
          </a:p>
        </p:txBody>
      </p:sp>
      <p:pic>
        <p:nvPicPr>
          <p:cNvPr id="5" name="Picture 2" descr="Meritain Health - health insurance for employees - self-funding - TPA">
            <a:extLst>
              <a:ext uri="{FF2B5EF4-FFF2-40B4-BE49-F238E27FC236}">
                <a16:creationId xmlns:a16="http://schemas.microsoft.com/office/drawing/2014/main" id="{FC68F682-F142-617B-99D9-AB0BF3A75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143" y="5844054"/>
            <a:ext cx="1320802" cy="2980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mithRx Unveils 2024 Growth Momentum, Reducing Pharmacy Benefit Costs by an  Average of 30%">
            <a:extLst>
              <a:ext uri="{FF2B5EF4-FFF2-40B4-BE49-F238E27FC236}">
                <a16:creationId xmlns:a16="http://schemas.microsoft.com/office/drawing/2014/main" id="{CB96C06E-773E-F047-B1FE-B7CCA409B7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402" b="29598"/>
          <a:stretch/>
        </p:blipFill>
        <p:spPr bwMode="auto">
          <a:xfrm>
            <a:off x="7263089" y="5812523"/>
            <a:ext cx="1490494" cy="2980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4F433E8C-EC75-A812-BF35-DAA4FC2BE773}"/>
              </a:ext>
            </a:extLst>
          </p:cNvPr>
          <p:cNvGraphicFramePr>
            <a:graphicFrameLocks noGrp="1"/>
          </p:cNvGraphicFramePr>
          <p:nvPr>
            <p:extLst>
              <p:ext uri="{D42A27DB-BD31-4B8C-83A1-F6EECF244321}">
                <p14:modId xmlns:p14="http://schemas.microsoft.com/office/powerpoint/2010/main" val="1544140549"/>
              </p:ext>
            </p:extLst>
          </p:nvPr>
        </p:nvGraphicFramePr>
        <p:xfrm>
          <a:off x="240844" y="2808620"/>
          <a:ext cx="8643260" cy="1538569"/>
        </p:xfrm>
        <a:graphic>
          <a:graphicData uri="http://schemas.openxmlformats.org/drawingml/2006/table">
            <a:tbl>
              <a:tblPr/>
              <a:tblGrid>
                <a:gridCol w="2160815">
                  <a:extLst>
                    <a:ext uri="{9D8B030D-6E8A-4147-A177-3AD203B41FA5}">
                      <a16:colId xmlns:a16="http://schemas.microsoft.com/office/drawing/2014/main" val="1829211382"/>
                    </a:ext>
                  </a:extLst>
                </a:gridCol>
                <a:gridCol w="2160815">
                  <a:extLst>
                    <a:ext uri="{9D8B030D-6E8A-4147-A177-3AD203B41FA5}">
                      <a16:colId xmlns:a16="http://schemas.microsoft.com/office/drawing/2014/main" val="3989846302"/>
                    </a:ext>
                  </a:extLst>
                </a:gridCol>
                <a:gridCol w="2160815">
                  <a:extLst>
                    <a:ext uri="{9D8B030D-6E8A-4147-A177-3AD203B41FA5}">
                      <a16:colId xmlns:a16="http://schemas.microsoft.com/office/drawing/2014/main" val="2862726395"/>
                    </a:ext>
                  </a:extLst>
                </a:gridCol>
                <a:gridCol w="2160815">
                  <a:extLst>
                    <a:ext uri="{9D8B030D-6E8A-4147-A177-3AD203B41FA5}">
                      <a16:colId xmlns:a16="http://schemas.microsoft.com/office/drawing/2014/main" val="4195575136"/>
                    </a:ext>
                  </a:extLst>
                </a:gridCol>
              </a:tblGrid>
              <a:tr h="152424">
                <a:tc>
                  <a:txBody>
                    <a:bodyPr/>
                    <a:lstStyle/>
                    <a:p>
                      <a:pPr algn="ctr" rtl="0" fontAlgn="ctr"/>
                      <a:r>
                        <a:rPr lang="en-US" sz="1200" b="1" i="0" u="none" strike="noStrike" kern="1200" dirty="0">
                          <a:solidFill>
                            <a:srgbClr val="FFFFFF"/>
                          </a:solidFill>
                          <a:effectLst/>
                          <a:latin typeface="+mn-lt"/>
                          <a:ea typeface="+mn-ea"/>
                          <a:cs typeface="+mn-cs"/>
                        </a:rPr>
                        <a:t> Medium Service Usage Scenario</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algn="ctr"/>
                      <a:r>
                        <a:rPr lang="en-US" sz="1200" b="1" dirty="0">
                          <a:solidFill>
                            <a:schemeClr val="bg1"/>
                          </a:solidFill>
                          <a:latin typeface="+mj-lt"/>
                        </a:rPr>
                        <a:t>Open Access HSA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algn="ctr"/>
                      <a:r>
                        <a:rPr lang="en-US" sz="1200" b="1" dirty="0">
                          <a:solidFill>
                            <a:schemeClr val="bg1"/>
                          </a:solidFill>
                          <a:latin typeface="+mj-lt"/>
                        </a:rPr>
                        <a:t>Open Access EPO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j-lt"/>
                        </a:rPr>
                        <a:t>Open Access POS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extLst>
                  <a:ext uri="{0D108BD9-81ED-4DB2-BD59-A6C34878D82A}">
                    <a16:rowId xmlns:a16="http://schemas.microsoft.com/office/drawing/2014/main" val="2825537341"/>
                  </a:ext>
                </a:extLst>
              </a:tr>
              <a:tr h="221358">
                <a:tc>
                  <a:txBody>
                    <a:bodyPr/>
                    <a:lstStyle/>
                    <a:p>
                      <a:pPr marL="91440" algn="l" rtl="0" fontAlgn="ctr"/>
                      <a:r>
                        <a:rPr lang="en-US" sz="1200" b="0" i="0" u="none" strike="noStrike" dirty="0">
                          <a:solidFill>
                            <a:srgbClr val="000000"/>
                          </a:solidFill>
                          <a:effectLst/>
                          <a:latin typeface="+mj-lt"/>
                        </a:rPr>
                        <a:t>2 PCP Visits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j-lt"/>
                        </a:rPr>
                        <a:t>$200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j-lt"/>
                        </a:rPr>
                        <a:t>$40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j-lt"/>
                        </a:rPr>
                        <a:t>$40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9718653"/>
                  </a:ext>
                </a:extLst>
              </a:tr>
              <a:tr h="325119">
                <a:tc>
                  <a:txBody>
                    <a:bodyPr/>
                    <a:lstStyle/>
                    <a:p>
                      <a:pPr marL="91440" algn="l" rtl="0" fontAlgn="ctr"/>
                      <a:r>
                        <a:rPr lang="en-US" sz="1200" b="0" i="0" u="none" strike="noStrike" dirty="0">
                          <a:solidFill>
                            <a:srgbClr val="000000"/>
                          </a:solidFill>
                          <a:effectLst/>
                          <a:latin typeface="+mj-lt"/>
                        </a:rPr>
                        <a:t>4 Specialist Visits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j-lt"/>
                        </a:rPr>
                        <a:t>$800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j-lt"/>
                        </a:rPr>
                        <a:t>$160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j-lt"/>
                        </a:rPr>
                        <a:t>$160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152624"/>
                  </a:ext>
                </a:extLst>
              </a:tr>
              <a:tr h="432339">
                <a:tc>
                  <a:txBody>
                    <a:bodyPr/>
                    <a:lstStyle/>
                    <a:p>
                      <a:pPr marL="91440" algn="l" rtl="0" fontAlgn="ctr"/>
                      <a:r>
                        <a:rPr lang="en-US" sz="1200" b="0" i="0" u="none" strike="noStrike" dirty="0">
                          <a:solidFill>
                            <a:srgbClr val="000000"/>
                          </a:solidFill>
                          <a:effectLst/>
                          <a:latin typeface="+mj-lt"/>
                        </a:rPr>
                        <a:t>Outpatient Surgery ($2,500)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j-lt"/>
                        </a:rPr>
                        <a:t>$1,500 (remaining deductible)</a:t>
                      </a:r>
                      <a:br>
                        <a:rPr lang="en-US" sz="1200" b="0" i="0" u="none" strike="noStrike" dirty="0">
                          <a:solidFill>
                            <a:srgbClr val="000000"/>
                          </a:solidFill>
                          <a:effectLst/>
                          <a:latin typeface="+mj-lt"/>
                        </a:rPr>
                      </a:br>
                      <a:r>
                        <a:rPr lang="en-US" sz="1200" b="0" i="0" u="none" strike="noStrike" dirty="0">
                          <a:solidFill>
                            <a:srgbClr val="000000"/>
                          </a:solidFill>
                          <a:effectLst/>
                          <a:latin typeface="+mj-lt"/>
                        </a:rPr>
                        <a:t>10% of $1,000= $100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j-lt"/>
                        </a:rPr>
                        <a:t>$50 (remaining deductible)</a:t>
                      </a:r>
                      <a:br>
                        <a:rPr lang="en-US" sz="1200" b="0" i="0" u="none" strike="noStrike" dirty="0">
                          <a:solidFill>
                            <a:srgbClr val="000000"/>
                          </a:solidFill>
                          <a:effectLst/>
                          <a:latin typeface="+mj-lt"/>
                        </a:rPr>
                      </a:br>
                      <a:r>
                        <a:rPr lang="en-US" sz="1200" b="0" i="0" u="none" strike="noStrike" dirty="0">
                          <a:solidFill>
                            <a:srgbClr val="000000"/>
                          </a:solidFill>
                          <a:effectLst/>
                          <a:latin typeface="+mj-lt"/>
                        </a:rPr>
                        <a:t>10% of $2,450 = $245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j-lt"/>
                        </a:rPr>
                        <a:t>10% of $2,500 = $250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3441538"/>
                  </a:ext>
                </a:extLst>
              </a:tr>
              <a:tr h="119672">
                <a:tc>
                  <a:txBody>
                    <a:bodyPr/>
                    <a:lstStyle/>
                    <a:p>
                      <a:pPr marL="91440" algn="l" rtl="0" fontAlgn="ctr"/>
                      <a:r>
                        <a:rPr lang="en-US" sz="1200" b="1" i="0" u="none" strike="noStrike" dirty="0">
                          <a:solidFill>
                            <a:srgbClr val="000000"/>
                          </a:solidFill>
                          <a:effectLst/>
                          <a:latin typeface="+mj-lt"/>
                        </a:rPr>
                        <a:t>Member Cost of Services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200" b="1" i="1" u="none" strike="noStrike" dirty="0">
                          <a:solidFill>
                            <a:srgbClr val="000000"/>
                          </a:solidFill>
                          <a:effectLst/>
                          <a:latin typeface="+mj-lt"/>
                        </a:rPr>
                        <a:t>$2,600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200" b="1" i="1" u="none" strike="noStrike" dirty="0">
                          <a:solidFill>
                            <a:srgbClr val="000000"/>
                          </a:solidFill>
                          <a:effectLst/>
                          <a:latin typeface="+mj-lt"/>
                        </a:rPr>
                        <a:t>$495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200" b="1" i="1" u="none" strike="noStrike" dirty="0">
                          <a:solidFill>
                            <a:srgbClr val="000000"/>
                          </a:solidFill>
                          <a:effectLst/>
                          <a:latin typeface="+mj-lt"/>
                        </a:rPr>
                        <a:t>$450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580187601"/>
                  </a:ext>
                </a:extLst>
              </a:tr>
            </a:tbl>
          </a:graphicData>
        </a:graphic>
      </p:graphicFrame>
      <p:graphicFrame>
        <p:nvGraphicFramePr>
          <p:cNvPr id="8" name="Table 7">
            <a:extLst>
              <a:ext uri="{FF2B5EF4-FFF2-40B4-BE49-F238E27FC236}">
                <a16:creationId xmlns:a16="http://schemas.microsoft.com/office/drawing/2014/main" id="{E0EBF02A-6C41-EB5D-F653-7AD3640E134B}"/>
              </a:ext>
            </a:extLst>
          </p:cNvPr>
          <p:cNvGraphicFramePr>
            <a:graphicFrameLocks noGrp="1"/>
          </p:cNvGraphicFramePr>
          <p:nvPr>
            <p:extLst>
              <p:ext uri="{D42A27DB-BD31-4B8C-83A1-F6EECF244321}">
                <p14:modId xmlns:p14="http://schemas.microsoft.com/office/powerpoint/2010/main" val="3219631157"/>
              </p:ext>
            </p:extLst>
          </p:nvPr>
        </p:nvGraphicFramePr>
        <p:xfrm>
          <a:off x="240144" y="4504773"/>
          <a:ext cx="8653484" cy="1762760"/>
        </p:xfrm>
        <a:graphic>
          <a:graphicData uri="http://schemas.openxmlformats.org/drawingml/2006/table">
            <a:tbl>
              <a:tblPr/>
              <a:tblGrid>
                <a:gridCol w="2163371">
                  <a:extLst>
                    <a:ext uri="{9D8B030D-6E8A-4147-A177-3AD203B41FA5}">
                      <a16:colId xmlns:a16="http://schemas.microsoft.com/office/drawing/2014/main" val="1214494088"/>
                    </a:ext>
                  </a:extLst>
                </a:gridCol>
                <a:gridCol w="2163371">
                  <a:extLst>
                    <a:ext uri="{9D8B030D-6E8A-4147-A177-3AD203B41FA5}">
                      <a16:colId xmlns:a16="http://schemas.microsoft.com/office/drawing/2014/main" val="2961440782"/>
                    </a:ext>
                  </a:extLst>
                </a:gridCol>
                <a:gridCol w="2163371">
                  <a:extLst>
                    <a:ext uri="{9D8B030D-6E8A-4147-A177-3AD203B41FA5}">
                      <a16:colId xmlns:a16="http://schemas.microsoft.com/office/drawing/2014/main" val="1458364472"/>
                    </a:ext>
                  </a:extLst>
                </a:gridCol>
                <a:gridCol w="2163371">
                  <a:extLst>
                    <a:ext uri="{9D8B030D-6E8A-4147-A177-3AD203B41FA5}">
                      <a16:colId xmlns:a16="http://schemas.microsoft.com/office/drawing/2014/main" val="4281569219"/>
                    </a:ext>
                  </a:extLst>
                </a:gridCol>
              </a:tblGrid>
              <a:tr h="0">
                <a:tc>
                  <a:txBody>
                    <a:bodyPr/>
                    <a:lstStyle/>
                    <a:p>
                      <a:pPr algn="ctr" rtl="0" fontAlgn="ctr"/>
                      <a:r>
                        <a:rPr lang="en-US" sz="1200" b="1" i="0" u="none" strike="noStrike" kern="1200" dirty="0">
                          <a:solidFill>
                            <a:srgbClr val="FFFFFF"/>
                          </a:solidFill>
                          <a:effectLst/>
                          <a:latin typeface="+mn-lt"/>
                          <a:ea typeface="+mn-ea"/>
                          <a:cs typeface="+mn-cs"/>
                        </a:rPr>
                        <a:t>High Service Usage Scenario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algn="ctr"/>
                      <a:r>
                        <a:rPr lang="en-US" sz="1200" b="1" dirty="0">
                          <a:solidFill>
                            <a:schemeClr val="bg1"/>
                          </a:solidFill>
                          <a:latin typeface="+mn-lt"/>
                        </a:rPr>
                        <a:t>Open Access HSA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algn="ctr"/>
                      <a:r>
                        <a:rPr lang="en-US" sz="1200" b="1" dirty="0">
                          <a:solidFill>
                            <a:schemeClr val="bg1"/>
                          </a:solidFill>
                          <a:latin typeface="+mn-lt"/>
                        </a:rPr>
                        <a:t>Open Access EPO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rPr>
                        <a:t>Open Access POS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7"/>
                    </a:solidFill>
                  </a:tcPr>
                </a:tc>
                <a:extLst>
                  <a:ext uri="{0D108BD9-81ED-4DB2-BD59-A6C34878D82A}">
                    <a16:rowId xmlns:a16="http://schemas.microsoft.com/office/drawing/2014/main" val="3465283086"/>
                  </a:ext>
                </a:extLst>
              </a:tr>
              <a:tr h="301003">
                <a:tc>
                  <a:txBody>
                    <a:bodyPr/>
                    <a:lstStyle/>
                    <a:p>
                      <a:pPr marL="91440" algn="l" rtl="0" fontAlgn="ctr"/>
                      <a:r>
                        <a:rPr lang="en-US" sz="1200" b="0" i="0" u="none" strike="noStrike" dirty="0">
                          <a:solidFill>
                            <a:srgbClr val="000000"/>
                          </a:solidFill>
                          <a:effectLst/>
                          <a:latin typeface="+mn-lt"/>
                        </a:rPr>
                        <a:t>14 Specialist Visits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n-lt"/>
                        </a:rPr>
                        <a:t>$2,500 Deductible met after ~13 visits</a:t>
                      </a:r>
                      <a:br>
                        <a:rPr lang="en-US" sz="1200" b="0" i="0" u="none" strike="noStrike" dirty="0">
                          <a:solidFill>
                            <a:srgbClr val="000000"/>
                          </a:solidFill>
                          <a:effectLst/>
                          <a:latin typeface="+mn-lt"/>
                        </a:rPr>
                      </a:br>
                      <a:r>
                        <a:rPr lang="en-US" sz="1200" b="0" i="0" u="none" strike="noStrike" dirty="0">
                          <a:solidFill>
                            <a:srgbClr val="000000"/>
                          </a:solidFill>
                          <a:effectLst/>
                          <a:latin typeface="+mn-lt"/>
                        </a:rPr>
                        <a:t>Remaining visits - 10% of $300 = $30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n-lt"/>
                        </a:rPr>
                        <a:t>$560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n-lt"/>
                        </a:rPr>
                        <a:t>$560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39670418"/>
                  </a:ext>
                </a:extLst>
              </a:tr>
              <a:tr h="171808">
                <a:tc>
                  <a:txBody>
                    <a:bodyPr/>
                    <a:lstStyle/>
                    <a:p>
                      <a:pPr marL="91440" algn="l" rtl="0" fontAlgn="ctr"/>
                      <a:r>
                        <a:rPr lang="en-US" sz="1200" b="0" i="0" u="none" strike="noStrike">
                          <a:solidFill>
                            <a:srgbClr val="000000"/>
                          </a:solidFill>
                          <a:effectLst/>
                          <a:latin typeface="+mn-lt"/>
                        </a:rPr>
                        <a:t>1 Urgent Care Visit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n-lt"/>
                        </a:rPr>
                        <a:t>10% of $150 = $15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n-lt"/>
                        </a:rPr>
                        <a:t>$50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n-lt"/>
                        </a:rPr>
                        <a:t>$50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69262127"/>
                  </a:ext>
                </a:extLst>
              </a:tr>
              <a:tr h="171808">
                <a:tc>
                  <a:txBody>
                    <a:bodyPr/>
                    <a:lstStyle/>
                    <a:p>
                      <a:pPr marL="91440" algn="l" rtl="0" fontAlgn="ctr"/>
                      <a:r>
                        <a:rPr lang="en-US" sz="1200" b="0" i="0" u="none" strike="noStrike" dirty="0">
                          <a:solidFill>
                            <a:srgbClr val="000000"/>
                          </a:solidFill>
                          <a:effectLst/>
                          <a:latin typeface="+mn-lt"/>
                        </a:rPr>
                        <a:t>1 Inpatient Stay ($30,000)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n-lt"/>
                        </a:rPr>
                        <a:t>10% of $30,000 = Out of Pocket Max Hit: You Pay $1,455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n-lt"/>
                        </a:rPr>
                        <a:t>10% of $30,000 = Out of Pocket Max Hit: You pay $2,140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mn-lt"/>
                        </a:rPr>
                        <a:t>10% of $30,000 = Out of Pocket Max Hit: You pay $3,390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304941"/>
                  </a:ext>
                </a:extLst>
              </a:tr>
              <a:tr h="171808">
                <a:tc>
                  <a:txBody>
                    <a:bodyPr/>
                    <a:lstStyle/>
                    <a:p>
                      <a:pPr marL="91440" algn="l" rtl="0" fontAlgn="ctr"/>
                      <a:r>
                        <a:rPr lang="en-US" sz="1200" b="1" i="0" u="none" strike="noStrike" dirty="0">
                          <a:solidFill>
                            <a:srgbClr val="000000"/>
                          </a:solidFill>
                          <a:effectLst/>
                          <a:latin typeface="+mn-lt"/>
                        </a:rPr>
                        <a:t>Member Cost of Services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200" b="1" i="1" u="none" strike="noStrike">
                          <a:solidFill>
                            <a:srgbClr val="000000"/>
                          </a:solidFill>
                          <a:effectLst/>
                          <a:latin typeface="+mn-lt"/>
                        </a:rPr>
                        <a:t>Out of Pocket Max Hit: $4,000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200" b="1" i="1" u="none" strike="noStrike" dirty="0">
                          <a:solidFill>
                            <a:srgbClr val="000000"/>
                          </a:solidFill>
                          <a:effectLst/>
                          <a:latin typeface="+mn-lt"/>
                        </a:rPr>
                        <a:t>Out of Pocket Max Hit: $2,750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200" b="1" i="1" u="none" strike="noStrike" kern="1200" dirty="0">
                          <a:solidFill>
                            <a:srgbClr val="000000"/>
                          </a:solidFill>
                          <a:effectLst/>
                          <a:latin typeface="+mn-lt"/>
                          <a:ea typeface="+mn-ea"/>
                          <a:cs typeface="+mn-cs"/>
                        </a:rPr>
                        <a:t>Out of Pocket Max Hit: $4,000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454706380"/>
                  </a:ext>
                </a:extLst>
              </a:tr>
            </a:tbl>
          </a:graphicData>
        </a:graphic>
      </p:graphicFrame>
    </p:spTree>
    <p:extLst>
      <p:ext uri="{BB962C8B-B14F-4D97-AF65-F5344CB8AC3E}">
        <p14:creationId xmlns:p14="http://schemas.microsoft.com/office/powerpoint/2010/main" val="257526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DA16-5968-4371-AECE-696507D703AD}"/>
              </a:ext>
            </a:extLst>
          </p:cNvPr>
          <p:cNvSpPr>
            <a:spLocks noGrp="1"/>
          </p:cNvSpPr>
          <p:nvPr>
            <p:ph type="title"/>
          </p:nvPr>
        </p:nvSpPr>
        <p:spPr>
          <a:xfrm>
            <a:off x="280978" y="-62681"/>
            <a:ext cx="8582030" cy="1450757"/>
          </a:xfrm>
        </p:spPr>
        <p:txBody>
          <a:bodyPr>
            <a:normAutofit/>
          </a:bodyPr>
          <a:lstStyle/>
          <a:p>
            <a:pPr algn="ctr"/>
            <a:r>
              <a:rPr lang="en-US" sz="3900" dirty="0"/>
              <a:t>Health Savings Account (HSA) Overview</a:t>
            </a:r>
          </a:p>
        </p:txBody>
      </p:sp>
      <p:sp>
        <p:nvSpPr>
          <p:cNvPr id="5" name="TextBox 4">
            <a:extLst>
              <a:ext uri="{FF2B5EF4-FFF2-40B4-BE49-F238E27FC236}">
                <a16:creationId xmlns:a16="http://schemas.microsoft.com/office/drawing/2014/main" id="{1DB47917-70C1-4419-AA15-61208B08B768}"/>
              </a:ext>
            </a:extLst>
          </p:cNvPr>
          <p:cNvSpPr txBox="1"/>
          <p:nvPr/>
        </p:nvSpPr>
        <p:spPr>
          <a:xfrm>
            <a:off x="182097" y="4218629"/>
            <a:ext cx="8779795" cy="1600438"/>
          </a:xfrm>
          <a:prstGeom prst="rect">
            <a:avLst/>
          </a:prstGeom>
          <a:noFill/>
        </p:spPr>
        <p:txBody>
          <a:bodyPr wrap="square" rtlCol="0">
            <a:spAutoFit/>
          </a:bodyPr>
          <a:lstStyle/>
          <a:p>
            <a:pPr>
              <a:defRPr/>
            </a:pPr>
            <a:r>
              <a:rPr lang="en-US" altLang="en-US" sz="1400" b="1" dirty="0">
                <a:solidFill>
                  <a:schemeClr val="accent2"/>
                </a:solidFill>
                <a:cs typeface="Arial" charset="0"/>
              </a:rPr>
              <a:t>Reminders:</a:t>
            </a:r>
          </a:p>
          <a:p>
            <a:pPr marL="800100" lvl="1" indent="-342900">
              <a:buFont typeface="+mj-lt"/>
              <a:buAutoNum type="arabicPeriod"/>
              <a:defRPr/>
            </a:pPr>
            <a:r>
              <a:rPr lang="en-US" altLang="en-US" sz="1400" dirty="0">
                <a:cs typeface="Arial" charset="0"/>
              </a:rPr>
              <a:t>Only available for the Aetna Open Access HSA.</a:t>
            </a:r>
          </a:p>
          <a:p>
            <a:pPr marL="800100" lvl="1" indent="-342900">
              <a:buFont typeface="+mj-lt"/>
              <a:buAutoNum type="arabicPeriod"/>
              <a:defRPr/>
            </a:pPr>
            <a:r>
              <a:rPr lang="en-US" sz="1400" dirty="0"/>
              <a:t>If you enroll in the </a:t>
            </a:r>
            <a:r>
              <a:rPr lang="en-US" sz="1400" b="1" u="sng" dirty="0"/>
              <a:t>Open Access HSA </a:t>
            </a:r>
            <a:r>
              <a:rPr lang="en-US" sz="1400" dirty="0"/>
              <a:t>plan Allied Beverage will contribute $600 if you are single, and $1,200 for Employee &amp; Spouse, Employee &amp; Child(ren), or Family into a Health Savings Account.</a:t>
            </a:r>
          </a:p>
          <a:p>
            <a:pPr marL="800100" lvl="1" indent="-342900">
              <a:buFont typeface="+mj-lt"/>
              <a:buAutoNum type="arabicPeriod"/>
              <a:defRPr/>
            </a:pPr>
            <a:r>
              <a:rPr lang="en-US" altLang="en-US" sz="1400" dirty="0">
                <a:cs typeface="Arial" charset="0"/>
              </a:rPr>
              <a:t>Assists with out-of-pocket medical, dental, vision, and prescription drug expenses.</a:t>
            </a:r>
          </a:p>
          <a:p>
            <a:pPr marL="800100" lvl="1" indent="-342900">
              <a:buFont typeface="+mj-lt"/>
              <a:buAutoNum type="arabicPeriod"/>
              <a:defRPr/>
            </a:pPr>
            <a:r>
              <a:rPr lang="en-US" altLang="en-US" sz="1400" dirty="0">
                <a:cs typeface="Arial" charset="0"/>
              </a:rPr>
              <a:t>You can contribute up to $4,300 Single / $8,550 if enrolled with dependents for 2025. You can contribute up to $4,400 Single and $8,750 if enrolled with dependents for 2026.</a:t>
            </a:r>
          </a:p>
        </p:txBody>
      </p:sp>
      <p:grpSp>
        <p:nvGrpSpPr>
          <p:cNvPr id="6" name="Group 5">
            <a:extLst>
              <a:ext uri="{FF2B5EF4-FFF2-40B4-BE49-F238E27FC236}">
                <a16:creationId xmlns:a16="http://schemas.microsoft.com/office/drawing/2014/main" id="{D3910EA8-7F64-4074-A167-76A2F0220391}"/>
              </a:ext>
            </a:extLst>
          </p:cNvPr>
          <p:cNvGrpSpPr/>
          <p:nvPr/>
        </p:nvGrpSpPr>
        <p:grpSpPr>
          <a:xfrm>
            <a:off x="1588804" y="1145176"/>
            <a:ext cx="5966380" cy="1875560"/>
            <a:chOff x="903010" y="2546436"/>
            <a:chExt cx="5966380" cy="1875560"/>
          </a:xfrm>
        </p:grpSpPr>
        <p:pic>
          <p:nvPicPr>
            <p:cNvPr id="7" name="Picture 6">
              <a:extLst>
                <a:ext uri="{FF2B5EF4-FFF2-40B4-BE49-F238E27FC236}">
                  <a16:creationId xmlns:a16="http://schemas.microsoft.com/office/drawing/2014/main" id="{F0FEFBFE-833C-4E19-881C-66E72D632F98}"/>
                </a:ext>
              </a:extLst>
            </p:cNvPr>
            <p:cNvPicPr>
              <a:picLocks noChangeAspect="1"/>
            </p:cNvPicPr>
            <p:nvPr/>
          </p:nvPicPr>
          <p:blipFill rotWithShape="1">
            <a:blip r:embed="rId3"/>
            <a:srcRect l="6399" t="20319" r="6268" b="33689"/>
            <a:stretch/>
          </p:blipFill>
          <p:spPr>
            <a:xfrm>
              <a:off x="903010" y="3061030"/>
              <a:ext cx="5966380" cy="1360966"/>
            </a:xfrm>
            <a:prstGeom prst="rect">
              <a:avLst/>
            </a:prstGeom>
          </p:spPr>
        </p:pic>
        <p:sp>
          <p:nvSpPr>
            <p:cNvPr id="8" name="TextBox 7">
              <a:extLst>
                <a:ext uri="{FF2B5EF4-FFF2-40B4-BE49-F238E27FC236}">
                  <a16:creationId xmlns:a16="http://schemas.microsoft.com/office/drawing/2014/main" id="{A18BB519-34DB-485A-9679-A9FDF6A98DC3}"/>
                </a:ext>
              </a:extLst>
            </p:cNvPr>
            <p:cNvSpPr txBox="1"/>
            <p:nvPr/>
          </p:nvSpPr>
          <p:spPr>
            <a:xfrm>
              <a:off x="2084071" y="2546436"/>
              <a:ext cx="3804568" cy="369332"/>
            </a:xfrm>
            <a:prstGeom prst="rect">
              <a:avLst/>
            </a:prstGeom>
            <a:noFill/>
          </p:spPr>
          <p:txBody>
            <a:bodyPr wrap="none" rtlCol="0">
              <a:spAutoFit/>
            </a:bodyPr>
            <a:lstStyle/>
            <a:p>
              <a:r>
                <a:rPr lang="en-US">
                  <a:solidFill>
                    <a:srgbClr val="006647"/>
                  </a:solidFill>
                </a:rPr>
                <a:t>Using HSA Card for Medical Services</a:t>
              </a:r>
            </a:p>
          </p:txBody>
        </p:sp>
      </p:grpSp>
      <p:graphicFrame>
        <p:nvGraphicFramePr>
          <p:cNvPr id="9" name="Table 9">
            <a:extLst>
              <a:ext uri="{FF2B5EF4-FFF2-40B4-BE49-F238E27FC236}">
                <a16:creationId xmlns:a16="http://schemas.microsoft.com/office/drawing/2014/main" id="{4D6D9E3F-2197-4E40-9A44-657DC537A3BB}"/>
              </a:ext>
            </a:extLst>
          </p:cNvPr>
          <p:cNvGraphicFramePr>
            <a:graphicFrameLocks noGrp="1"/>
          </p:cNvGraphicFramePr>
          <p:nvPr>
            <p:extLst>
              <p:ext uri="{D42A27DB-BD31-4B8C-83A1-F6EECF244321}">
                <p14:modId xmlns:p14="http://schemas.microsoft.com/office/powerpoint/2010/main" val="2390534938"/>
              </p:ext>
            </p:extLst>
          </p:nvPr>
        </p:nvGraphicFramePr>
        <p:xfrm>
          <a:off x="1764248" y="3107182"/>
          <a:ext cx="5615491" cy="891604"/>
        </p:xfrm>
        <a:graphic>
          <a:graphicData uri="http://schemas.openxmlformats.org/drawingml/2006/table">
            <a:tbl>
              <a:tblPr firstRow="1" bandRow="1">
                <a:tableStyleId>{5C22544A-7EE6-4342-B048-85BDC9FD1C3A}</a:tableStyleId>
              </a:tblPr>
              <a:tblGrid>
                <a:gridCol w="844475">
                  <a:extLst>
                    <a:ext uri="{9D8B030D-6E8A-4147-A177-3AD203B41FA5}">
                      <a16:colId xmlns:a16="http://schemas.microsoft.com/office/drawing/2014/main" val="1134006971"/>
                    </a:ext>
                  </a:extLst>
                </a:gridCol>
                <a:gridCol w="863302">
                  <a:extLst>
                    <a:ext uri="{9D8B030D-6E8A-4147-A177-3AD203B41FA5}">
                      <a16:colId xmlns:a16="http://schemas.microsoft.com/office/drawing/2014/main" val="782491554"/>
                    </a:ext>
                  </a:extLst>
                </a:gridCol>
                <a:gridCol w="876748">
                  <a:extLst>
                    <a:ext uri="{9D8B030D-6E8A-4147-A177-3AD203B41FA5}">
                      <a16:colId xmlns:a16="http://schemas.microsoft.com/office/drawing/2014/main" val="3236914362"/>
                    </a:ext>
                  </a:extLst>
                </a:gridCol>
                <a:gridCol w="864795">
                  <a:extLst>
                    <a:ext uri="{9D8B030D-6E8A-4147-A177-3AD203B41FA5}">
                      <a16:colId xmlns:a16="http://schemas.microsoft.com/office/drawing/2014/main" val="1769871882"/>
                    </a:ext>
                  </a:extLst>
                </a:gridCol>
                <a:gridCol w="208280">
                  <a:extLst>
                    <a:ext uri="{9D8B030D-6E8A-4147-A177-3AD203B41FA5}">
                      <a16:colId xmlns:a16="http://schemas.microsoft.com/office/drawing/2014/main" val="4265771893"/>
                    </a:ext>
                  </a:extLst>
                </a:gridCol>
                <a:gridCol w="981635">
                  <a:extLst>
                    <a:ext uri="{9D8B030D-6E8A-4147-A177-3AD203B41FA5}">
                      <a16:colId xmlns:a16="http://schemas.microsoft.com/office/drawing/2014/main" val="1133393763"/>
                    </a:ext>
                  </a:extLst>
                </a:gridCol>
                <a:gridCol w="976256">
                  <a:extLst>
                    <a:ext uri="{9D8B030D-6E8A-4147-A177-3AD203B41FA5}">
                      <a16:colId xmlns:a16="http://schemas.microsoft.com/office/drawing/2014/main" val="2971868511"/>
                    </a:ext>
                  </a:extLst>
                </a:gridCol>
              </a:tblGrid>
              <a:tr h="370840">
                <a:tc>
                  <a:txBody>
                    <a:bodyPr/>
                    <a:lstStyle/>
                    <a:p>
                      <a:pPr algn="ctr">
                        <a:lnSpc>
                          <a:spcPts val="900"/>
                        </a:lnSpc>
                      </a:pPr>
                      <a:r>
                        <a:rPr lang="en-US" sz="1000" b="0" dirty="0">
                          <a:solidFill>
                            <a:schemeClr val="tx1"/>
                          </a:solidFill>
                          <a:latin typeface="Arial Nova Light" panose="020B0304020202020204" pitchFamily="34" charset="0"/>
                        </a:rPr>
                        <a:t>Present your Meritain ID card.</a:t>
                      </a:r>
                    </a:p>
                  </a:txBody>
                  <a:tcPr>
                    <a:noFill/>
                  </a:tcPr>
                </a:tc>
                <a:tc>
                  <a:txBody>
                    <a:bodyPr/>
                    <a:lstStyle/>
                    <a:p>
                      <a:pPr algn="ctr">
                        <a:lnSpc>
                          <a:spcPts val="900"/>
                        </a:lnSpc>
                      </a:pPr>
                      <a:r>
                        <a:rPr lang="en-US" sz="1000" b="0">
                          <a:solidFill>
                            <a:schemeClr val="tx1"/>
                          </a:solidFill>
                          <a:latin typeface="Arial Nova Light" panose="020B0304020202020204" pitchFamily="34" charset="0"/>
                        </a:rPr>
                        <a:t>Complete </a:t>
                      </a:r>
                    </a:p>
                    <a:p>
                      <a:pPr algn="ctr">
                        <a:lnSpc>
                          <a:spcPts val="900"/>
                        </a:lnSpc>
                      </a:pPr>
                      <a:r>
                        <a:rPr lang="en-US" sz="1000" b="0">
                          <a:solidFill>
                            <a:schemeClr val="tx1"/>
                          </a:solidFill>
                          <a:latin typeface="Arial Nova Light" panose="020B0304020202020204" pitchFamily="34" charset="0"/>
                        </a:rPr>
                        <a:t>visit. </a:t>
                      </a:r>
                    </a:p>
                  </a:txBody>
                  <a:tcPr>
                    <a:noFill/>
                  </a:tcPr>
                </a:tc>
                <a:tc>
                  <a:txBody>
                    <a:bodyPr/>
                    <a:lstStyle/>
                    <a:p>
                      <a:pPr marL="0" indent="0" algn="ctr">
                        <a:lnSpc>
                          <a:spcPts val="900"/>
                        </a:lnSpc>
                      </a:pPr>
                      <a:r>
                        <a:rPr lang="en-US" sz="1000" b="0" dirty="0">
                          <a:solidFill>
                            <a:schemeClr val="tx1"/>
                          </a:solidFill>
                          <a:latin typeface="Arial Nova Light" panose="020B0304020202020204" pitchFamily="34" charset="0"/>
                        </a:rPr>
                        <a:t>Provider will submit claim to Meritain for processing visit. </a:t>
                      </a:r>
                    </a:p>
                  </a:txBody>
                  <a:tcPr>
                    <a:noFill/>
                  </a:tcPr>
                </a:tc>
                <a:tc>
                  <a:txBody>
                    <a:bodyPr/>
                    <a:lstStyle/>
                    <a:p>
                      <a:pPr algn="ctr">
                        <a:lnSpc>
                          <a:spcPts val="900"/>
                        </a:lnSpc>
                      </a:pPr>
                      <a:r>
                        <a:rPr lang="en-US" sz="1000" b="0" dirty="0">
                          <a:solidFill>
                            <a:schemeClr val="tx1"/>
                          </a:solidFill>
                          <a:latin typeface="Arial Nova Light" panose="020B0304020202020204" pitchFamily="34" charset="0"/>
                        </a:rPr>
                        <a:t>Meritain adjusts claim &amp; generates EOB (Explanation of Benefits)</a:t>
                      </a:r>
                    </a:p>
                  </a:txBody>
                  <a:tcPr>
                    <a:noFill/>
                  </a:tcPr>
                </a:tc>
                <a:tc>
                  <a:txBody>
                    <a:bodyPr/>
                    <a:lstStyle/>
                    <a:p>
                      <a:pPr algn="ctr">
                        <a:lnSpc>
                          <a:spcPts val="900"/>
                        </a:lnSpc>
                      </a:pPr>
                      <a:endParaRPr lang="en-US" sz="1000" b="0">
                        <a:solidFill>
                          <a:schemeClr val="tx1"/>
                        </a:solidFill>
                        <a:latin typeface="Arial Nova Light" panose="020B0304020202020204" pitchFamily="34" charset="0"/>
                      </a:endParaRPr>
                    </a:p>
                  </a:txBody>
                  <a:tcPr>
                    <a:noFill/>
                  </a:tcPr>
                </a:tc>
                <a:tc>
                  <a:txBody>
                    <a:bodyPr/>
                    <a:lstStyle/>
                    <a:p>
                      <a:pPr algn="ctr">
                        <a:lnSpc>
                          <a:spcPts val="900"/>
                        </a:lnSpc>
                      </a:pPr>
                      <a:r>
                        <a:rPr lang="en-US" sz="1000" b="0">
                          <a:solidFill>
                            <a:schemeClr val="tx1"/>
                          </a:solidFill>
                          <a:latin typeface="Arial Nova Light" panose="020B0304020202020204" pitchFamily="34" charset="0"/>
                        </a:rPr>
                        <a:t>You will receive an EOB &amp; an invoice from provider.</a:t>
                      </a:r>
                    </a:p>
                  </a:txBody>
                  <a:tcPr>
                    <a:noFill/>
                  </a:tcPr>
                </a:tc>
                <a:tc>
                  <a:txBody>
                    <a:bodyPr/>
                    <a:lstStyle/>
                    <a:p>
                      <a:pPr algn="ctr">
                        <a:lnSpc>
                          <a:spcPts val="900"/>
                        </a:lnSpc>
                      </a:pPr>
                      <a:r>
                        <a:rPr lang="en-US" sz="1000" b="0" dirty="0">
                          <a:solidFill>
                            <a:schemeClr val="tx1"/>
                          </a:solidFill>
                          <a:latin typeface="Arial Nova Light" panose="020B0304020202020204" pitchFamily="34" charset="0"/>
                        </a:rPr>
                        <a:t>Pay the patient responsibility from your HSA account. </a:t>
                      </a:r>
                    </a:p>
                  </a:txBody>
                  <a:tcPr>
                    <a:noFill/>
                  </a:tcPr>
                </a:tc>
                <a:extLst>
                  <a:ext uri="{0D108BD9-81ED-4DB2-BD59-A6C34878D82A}">
                    <a16:rowId xmlns:a16="http://schemas.microsoft.com/office/drawing/2014/main" val="3424336700"/>
                  </a:ext>
                </a:extLst>
              </a:tr>
            </a:tbl>
          </a:graphicData>
        </a:graphic>
      </p:graphicFrame>
      <p:pic>
        <p:nvPicPr>
          <p:cNvPr id="4" name="Picture 3">
            <a:extLst>
              <a:ext uri="{FF2B5EF4-FFF2-40B4-BE49-F238E27FC236}">
                <a16:creationId xmlns:a16="http://schemas.microsoft.com/office/drawing/2014/main" id="{D5057489-33EA-5EDE-B0AC-6677912D8682}"/>
              </a:ext>
            </a:extLst>
          </p:cNvPr>
          <p:cNvPicPr>
            <a:picLocks noChangeAspect="1"/>
          </p:cNvPicPr>
          <p:nvPr/>
        </p:nvPicPr>
        <p:blipFill>
          <a:blip r:embed="rId4"/>
          <a:stretch>
            <a:fillRect/>
          </a:stretch>
        </p:blipFill>
        <p:spPr>
          <a:xfrm>
            <a:off x="7220607" y="5766982"/>
            <a:ext cx="1630859" cy="505134"/>
          </a:xfrm>
          <a:prstGeom prst="rect">
            <a:avLst/>
          </a:prstGeom>
        </p:spPr>
      </p:pic>
    </p:spTree>
    <p:extLst>
      <p:ext uri="{BB962C8B-B14F-4D97-AF65-F5344CB8AC3E}">
        <p14:creationId xmlns:p14="http://schemas.microsoft.com/office/powerpoint/2010/main" val="240407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9F09-F5DC-B291-C89B-D46097E2EBF5}"/>
              </a:ext>
            </a:extLst>
          </p:cNvPr>
          <p:cNvSpPr>
            <a:spLocks noGrp="1"/>
          </p:cNvSpPr>
          <p:nvPr>
            <p:ph type="title"/>
          </p:nvPr>
        </p:nvSpPr>
        <p:spPr>
          <a:xfrm>
            <a:off x="800100" y="141946"/>
            <a:ext cx="7543800" cy="991515"/>
          </a:xfrm>
        </p:spPr>
        <p:txBody>
          <a:bodyPr>
            <a:normAutofit fontScale="90000"/>
          </a:bodyPr>
          <a:lstStyle/>
          <a:p>
            <a:pPr algn="ctr"/>
            <a:r>
              <a:rPr lang="en-US" sz="3900" dirty="0"/>
              <a:t>Employee Contributions – Medical &amp; Rx</a:t>
            </a:r>
          </a:p>
        </p:txBody>
      </p:sp>
      <p:graphicFrame>
        <p:nvGraphicFramePr>
          <p:cNvPr id="3" name="object 7">
            <a:extLst>
              <a:ext uri="{FF2B5EF4-FFF2-40B4-BE49-F238E27FC236}">
                <a16:creationId xmlns:a16="http://schemas.microsoft.com/office/drawing/2014/main" id="{F9C3F620-5086-7D7C-970A-9CC960FF9833}"/>
              </a:ext>
            </a:extLst>
          </p:cNvPr>
          <p:cNvGraphicFramePr>
            <a:graphicFrameLocks noGrp="1"/>
          </p:cNvGraphicFramePr>
          <p:nvPr>
            <p:extLst>
              <p:ext uri="{D42A27DB-BD31-4B8C-83A1-F6EECF244321}">
                <p14:modId xmlns:p14="http://schemas.microsoft.com/office/powerpoint/2010/main" val="1305170220"/>
              </p:ext>
            </p:extLst>
          </p:nvPr>
        </p:nvGraphicFramePr>
        <p:xfrm>
          <a:off x="312544" y="1133461"/>
          <a:ext cx="4137660" cy="4648206"/>
        </p:xfrm>
        <a:graphic>
          <a:graphicData uri="http://schemas.openxmlformats.org/drawingml/2006/table">
            <a:tbl>
              <a:tblPr firstRow="1" bandRow="1">
                <a:tableStyleId>{2D5ABB26-0587-4C30-8999-92F81FD0307C}</a:tableStyleId>
              </a:tblPr>
              <a:tblGrid>
                <a:gridCol w="1959944">
                  <a:extLst>
                    <a:ext uri="{9D8B030D-6E8A-4147-A177-3AD203B41FA5}">
                      <a16:colId xmlns:a16="http://schemas.microsoft.com/office/drawing/2014/main" val="20000"/>
                    </a:ext>
                  </a:extLst>
                </a:gridCol>
                <a:gridCol w="1088858">
                  <a:extLst>
                    <a:ext uri="{9D8B030D-6E8A-4147-A177-3AD203B41FA5}">
                      <a16:colId xmlns:a16="http://schemas.microsoft.com/office/drawing/2014/main" val="20001"/>
                    </a:ext>
                  </a:extLst>
                </a:gridCol>
                <a:gridCol w="1088858">
                  <a:extLst>
                    <a:ext uri="{9D8B030D-6E8A-4147-A177-3AD203B41FA5}">
                      <a16:colId xmlns:a16="http://schemas.microsoft.com/office/drawing/2014/main" val="20002"/>
                    </a:ext>
                  </a:extLst>
                </a:gridCol>
              </a:tblGrid>
              <a:tr h="439086">
                <a:tc gridSpan="2">
                  <a:txBody>
                    <a:bodyPr/>
                    <a:lstStyle/>
                    <a:p>
                      <a:pPr marL="91440">
                        <a:lnSpc>
                          <a:spcPts val="1295"/>
                        </a:lnSpc>
                        <a:spcBef>
                          <a:spcPts val="35"/>
                        </a:spcBef>
                        <a:tabLst>
                          <a:tab pos="1841500" algn="l"/>
                        </a:tabLst>
                      </a:pPr>
                      <a:r>
                        <a:rPr sz="1200" b="1" spc="45" dirty="0">
                          <a:solidFill>
                            <a:srgbClr val="046A38"/>
                          </a:solidFill>
                          <a:latin typeface="Arial Narrow"/>
                          <a:cs typeface="Arial Narrow"/>
                        </a:rPr>
                        <a:t>COVERAGE</a:t>
                      </a:r>
                      <a:r>
                        <a:rPr sz="1200" b="1" spc="254" dirty="0">
                          <a:solidFill>
                            <a:srgbClr val="046A38"/>
                          </a:solidFill>
                          <a:latin typeface="Arial Narrow"/>
                          <a:cs typeface="Arial Narrow"/>
                        </a:rPr>
                        <a:t> </a:t>
                      </a:r>
                      <a:r>
                        <a:rPr sz="1200" b="1" spc="40" dirty="0">
                          <a:solidFill>
                            <a:srgbClr val="046A38"/>
                          </a:solidFill>
                          <a:latin typeface="Arial Narrow"/>
                          <a:cs typeface="Arial Narrow"/>
                        </a:rPr>
                        <a:t>LEVEL</a:t>
                      </a:r>
                      <a:r>
                        <a:rPr sz="1200" b="1" dirty="0">
                          <a:solidFill>
                            <a:srgbClr val="046A38"/>
                          </a:solidFill>
                          <a:latin typeface="Arial Narrow"/>
                          <a:cs typeface="Arial Narrow"/>
                        </a:rPr>
                        <a:t>	</a:t>
                      </a:r>
                      <a:r>
                        <a:rPr sz="1500" b="1" baseline="-36111" dirty="0">
                          <a:solidFill>
                            <a:srgbClr val="FFFFFF"/>
                          </a:solidFill>
                          <a:latin typeface="Arial Narrow"/>
                          <a:cs typeface="Arial Narrow"/>
                        </a:rPr>
                        <a:t>Bi-</a:t>
                      </a:r>
                      <a:r>
                        <a:rPr sz="1500" b="1" spc="-15" baseline="-36111" dirty="0">
                          <a:solidFill>
                            <a:srgbClr val="FFFFFF"/>
                          </a:solidFill>
                          <a:latin typeface="Arial Narrow"/>
                          <a:cs typeface="Arial Narrow"/>
                        </a:rPr>
                        <a:t>Weekly</a:t>
                      </a:r>
                      <a:endParaRPr sz="1500" baseline="-36111" dirty="0">
                        <a:latin typeface="Arial Narrow"/>
                        <a:cs typeface="Arial Narrow"/>
                      </a:endParaRPr>
                    </a:p>
                    <a:p>
                      <a:pPr marL="91440">
                        <a:lnSpc>
                          <a:spcPts val="1295"/>
                        </a:lnSpc>
                      </a:pPr>
                      <a:r>
                        <a:rPr sz="1200" b="1" spc="114" dirty="0">
                          <a:solidFill>
                            <a:srgbClr val="046A38"/>
                          </a:solidFill>
                          <a:latin typeface="Arial Narrow"/>
                          <a:cs typeface="Arial Narrow"/>
                        </a:rPr>
                        <a:t>(Non-</a:t>
                      </a:r>
                      <a:r>
                        <a:rPr sz="1200" b="1" spc="65" dirty="0">
                          <a:solidFill>
                            <a:srgbClr val="046A38"/>
                          </a:solidFill>
                          <a:latin typeface="Arial Narrow"/>
                          <a:cs typeface="Arial Narrow"/>
                        </a:rPr>
                        <a:t>Tobacco</a:t>
                      </a:r>
                      <a:r>
                        <a:rPr sz="1200" b="1" spc="320" dirty="0">
                          <a:solidFill>
                            <a:srgbClr val="046A38"/>
                          </a:solidFill>
                          <a:latin typeface="Arial Narrow"/>
                          <a:cs typeface="Arial Narrow"/>
                        </a:rPr>
                        <a:t> </a:t>
                      </a:r>
                      <a:r>
                        <a:rPr sz="1200" b="1" spc="85" dirty="0">
                          <a:solidFill>
                            <a:srgbClr val="046A38"/>
                          </a:solidFill>
                          <a:latin typeface="Arial Narrow"/>
                          <a:cs typeface="Arial Narrow"/>
                        </a:rPr>
                        <a:t>User)</a:t>
                      </a:r>
                      <a:endParaRPr sz="1200" dirty="0">
                        <a:latin typeface="Arial Narrow"/>
                        <a:cs typeface="Arial Narrow"/>
                      </a:endParaRPr>
                    </a:p>
                  </a:txBody>
                  <a:tcPr marL="0" marR="0" marT="4445" marB="0">
                    <a:lnB w="12700">
                      <a:solidFill>
                        <a:srgbClr val="000000"/>
                      </a:solidFill>
                      <a:prstDash val="solid"/>
                    </a:lnB>
                  </a:tcPr>
                </a:tc>
                <a:tc hMerge="1">
                  <a:txBody>
                    <a:bodyPr/>
                    <a:lstStyle/>
                    <a:p>
                      <a:endParaRPr/>
                    </a:p>
                  </a:txBody>
                  <a:tcPr marL="0" marR="0" marT="0" marB="0"/>
                </a:tc>
                <a:tc>
                  <a:txBody>
                    <a:bodyPr/>
                    <a:lstStyle/>
                    <a:p>
                      <a:pPr algn="ctr">
                        <a:lnSpc>
                          <a:spcPct val="100000"/>
                        </a:lnSpc>
                        <a:spcBef>
                          <a:spcPts val="880"/>
                        </a:spcBef>
                      </a:pPr>
                      <a:r>
                        <a:rPr sz="1000" b="1" spc="-10" dirty="0">
                          <a:solidFill>
                            <a:srgbClr val="FFFFFF"/>
                          </a:solidFill>
                          <a:latin typeface="Arial Narrow"/>
                          <a:cs typeface="Arial Narrow"/>
                        </a:rPr>
                        <a:t>Monthly</a:t>
                      </a:r>
                      <a:endParaRPr sz="1000" dirty="0">
                        <a:latin typeface="Arial Narrow"/>
                        <a:cs typeface="Arial Narrow"/>
                      </a:endParaRPr>
                    </a:p>
                  </a:txBody>
                  <a:tcPr marL="0" marR="0" marT="111760" marB="0">
                    <a:lnR w="12700">
                      <a:solidFill>
                        <a:srgbClr val="01351B"/>
                      </a:solidFill>
                      <a:prstDash val="solid"/>
                    </a:lnR>
                    <a:lnB w="12700">
                      <a:solidFill>
                        <a:srgbClr val="000000"/>
                      </a:solidFill>
                      <a:prstDash val="solid"/>
                    </a:lnB>
                    <a:solidFill>
                      <a:srgbClr val="046A38"/>
                    </a:solidFill>
                  </a:tcPr>
                </a:tc>
                <a:extLst>
                  <a:ext uri="{0D108BD9-81ED-4DB2-BD59-A6C34878D82A}">
                    <a16:rowId xmlns:a16="http://schemas.microsoft.com/office/drawing/2014/main" val="10000"/>
                  </a:ext>
                </a:extLst>
              </a:tr>
              <a:tr h="271884">
                <a:tc gridSpan="3">
                  <a:txBody>
                    <a:bodyPr/>
                    <a:lstStyle/>
                    <a:p>
                      <a:pPr marL="1088390">
                        <a:lnSpc>
                          <a:spcPct val="100000"/>
                        </a:lnSpc>
                        <a:spcBef>
                          <a:spcPts val="35"/>
                        </a:spcBef>
                      </a:pPr>
                      <a:r>
                        <a:rPr sz="1200" b="1" spc="80">
                          <a:solidFill>
                            <a:srgbClr val="046A38"/>
                          </a:solidFill>
                          <a:latin typeface="Arial Narrow"/>
                          <a:cs typeface="Arial Narrow"/>
                        </a:rPr>
                        <a:t>Open</a:t>
                      </a:r>
                      <a:r>
                        <a:rPr sz="1200" b="1" spc="235">
                          <a:solidFill>
                            <a:srgbClr val="046A38"/>
                          </a:solidFill>
                          <a:latin typeface="Arial Narrow"/>
                          <a:cs typeface="Arial Narrow"/>
                        </a:rPr>
                        <a:t> </a:t>
                      </a:r>
                      <a:r>
                        <a:rPr sz="1200" b="1" spc="70">
                          <a:solidFill>
                            <a:srgbClr val="046A38"/>
                          </a:solidFill>
                          <a:latin typeface="Arial Narrow"/>
                          <a:cs typeface="Arial Narrow"/>
                        </a:rPr>
                        <a:t>Access</a:t>
                      </a:r>
                      <a:r>
                        <a:rPr sz="1200" b="1" spc="295">
                          <a:solidFill>
                            <a:srgbClr val="046A38"/>
                          </a:solidFill>
                          <a:latin typeface="Arial Narrow"/>
                          <a:cs typeface="Arial Narrow"/>
                        </a:rPr>
                        <a:t> </a:t>
                      </a:r>
                      <a:r>
                        <a:rPr sz="1200" b="1" spc="30">
                          <a:solidFill>
                            <a:srgbClr val="046A38"/>
                          </a:solidFill>
                          <a:latin typeface="Arial Narrow"/>
                          <a:cs typeface="Arial Narrow"/>
                        </a:rPr>
                        <a:t>HSA</a:t>
                      </a:r>
                      <a:endParaRPr sz="1200">
                        <a:latin typeface="Arial Narrow"/>
                        <a:cs typeface="Arial Narrow"/>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82789">
                <a:tc>
                  <a:txBody>
                    <a:bodyPr/>
                    <a:lstStyle/>
                    <a:p>
                      <a:pPr marL="91440">
                        <a:lnSpc>
                          <a:spcPct val="100000"/>
                        </a:lnSpc>
                        <a:spcBef>
                          <a:spcPts val="300"/>
                        </a:spcBef>
                      </a:pPr>
                      <a:r>
                        <a:rPr sz="900" b="1">
                          <a:latin typeface="Arial Narrow"/>
                          <a:cs typeface="Arial Narrow"/>
                        </a:rPr>
                        <a:t>Employee</a:t>
                      </a:r>
                      <a:r>
                        <a:rPr sz="900" b="1" spc="65">
                          <a:latin typeface="Arial Narrow"/>
                          <a:cs typeface="Arial Narrow"/>
                        </a:rPr>
                        <a:t> </a:t>
                      </a:r>
                      <a:r>
                        <a:rPr sz="900" b="1" spc="-20">
                          <a:latin typeface="Arial Narrow"/>
                          <a:cs typeface="Arial Narrow"/>
                        </a:rPr>
                        <a:t>Only</a:t>
                      </a:r>
                      <a:endParaRPr sz="900">
                        <a:latin typeface="Arial Narrow"/>
                        <a:cs typeface="Arial Narrow"/>
                      </a:endParaRPr>
                    </a:p>
                  </a:txBody>
                  <a:tcPr marL="0" marR="0" marT="38100" marB="0">
                    <a:lnL w="12700">
                      <a:solidFill>
                        <a:srgbClr val="000000"/>
                      </a:solidFill>
                      <a:prstDash val="solid"/>
                    </a:lnL>
                    <a:lnT w="12700">
                      <a:solidFill>
                        <a:srgbClr val="000000"/>
                      </a:solidFill>
                      <a:prstDash val="solid"/>
                    </a:lnT>
                    <a:lnB w="6350">
                      <a:solidFill>
                        <a:srgbClr val="B9B9B9"/>
                      </a:solidFill>
                      <a:prstDash val="solid"/>
                    </a:lnB>
                  </a:tcPr>
                </a:tc>
                <a:tc>
                  <a:txBody>
                    <a:bodyPr/>
                    <a:lstStyle/>
                    <a:p>
                      <a:pPr algn="ctr" rtl="0" fontAlgn="ctr"/>
                      <a:r>
                        <a:rPr lang="en-US" sz="1100" b="0" i="0" u="none" strike="noStrike">
                          <a:solidFill>
                            <a:srgbClr val="000000"/>
                          </a:solidFill>
                          <a:effectLst/>
                          <a:latin typeface="Arial Narrow" panose="020B0606020202030204" pitchFamily="34" charset="0"/>
                        </a:rPr>
                        <a:t>$62.85 </a:t>
                      </a:r>
                    </a:p>
                  </a:txBody>
                  <a:tcPr marL="0" marR="0" marT="0" marB="0" anchor="ctr">
                    <a:lnR w="12700" cap="flat" cmpd="sng" algn="ctr">
                      <a:solidFill>
                        <a:srgbClr val="01351B"/>
                      </a:solidFill>
                      <a:prstDash val="solid"/>
                      <a:round/>
                      <a:headEnd type="none" w="med" len="med"/>
                      <a:tailEnd type="none" w="med" len="med"/>
                    </a:lnR>
                    <a:lnT w="12700">
                      <a:solidFill>
                        <a:srgbClr val="000000"/>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$136.18</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12700">
                      <a:solidFill>
                        <a:srgbClr val="000000"/>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02"/>
                  </a:ext>
                </a:extLst>
              </a:tr>
              <a:tr h="282789">
                <a:tc>
                  <a:txBody>
                    <a:bodyPr/>
                    <a:lstStyle/>
                    <a:p>
                      <a:pPr marL="91440">
                        <a:lnSpc>
                          <a:spcPct val="100000"/>
                        </a:lnSpc>
                        <a:spcBef>
                          <a:spcPts val="300"/>
                        </a:spcBef>
                      </a:pPr>
                      <a:r>
                        <a:rPr sz="900" b="1">
                          <a:latin typeface="Arial Narrow"/>
                          <a:cs typeface="Arial Narrow"/>
                        </a:rPr>
                        <a:t>Employee</a:t>
                      </a:r>
                      <a:r>
                        <a:rPr sz="900" b="1" spc="45">
                          <a:latin typeface="Arial Narrow"/>
                          <a:cs typeface="Arial Narrow"/>
                        </a:rPr>
                        <a:t> </a:t>
                      </a:r>
                      <a:r>
                        <a:rPr sz="900" b="1">
                          <a:latin typeface="Arial Narrow"/>
                          <a:cs typeface="Arial Narrow"/>
                        </a:rPr>
                        <a:t>&amp;</a:t>
                      </a:r>
                      <a:r>
                        <a:rPr sz="900" b="1" spc="70">
                          <a:latin typeface="Arial Narrow"/>
                          <a:cs typeface="Arial Narrow"/>
                        </a:rPr>
                        <a:t> </a:t>
                      </a:r>
                      <a:r>
                        <a:rPr sz="900" b="1" spc="-10">
                          <a:latin typeface="Arial Narrow"/>
                          <a:cs typeface="Arial Narrow"/>
                        </a:rPr>
                        <a:t>Spouse</a:t>
                      </a:r>
                      <a:endParaRPr sz="900">
                        <a:latin typeface="Arial Narrow"/>
                        <a:cs typeface="Arial Narrow"/>
                      </a:endParaRPr>
                    </a:p>
                  </a:txBody>
                  <a:tcPr marL="0" marR="0" marT="38100" marB="0">
                    <a:lnL w="12700">
                      <a:solidFill>
                        <a:srgbClr val="000000"/>
                      </a:solidFill>
                      <a:prstDash val="solid"/>
                    </a:lnL>
                    <a:lnT w="6350">
                      <a:solidFill>
                        <a:srgbClr val="B9B9B9"/>
                      </a:solidFill>
                      <a:prstDash val="solid"/>
                    </a:lnT>
                    <a:lnB w="6350">
                      <a:solidFill>
                        <a:srgbClr val="B9B9B9"/>
                      </a:solidFill>
                      <a:prstDash val="solid"/>
                    </a:lnB>
                  </a:tcPr>
                </a:tc>
                <a:tc>
                  <a:txBody>
                    <a:bodyPr/>
                    <a:lstStyle/>
                    <a:p>
                      <a:pPr algn="ctr" rtl="0" fontAlgn="ctr"/>
                      <a:r>
                        <a:rPr lang="en-US" sz="1100" b="0" i="0" u="none" strike="noStrike">
                          <a:solidFill>
                            <a:srgbClr val="000000"/>
                          </a:solidFill>
                          <a:effectLst/>
                          <a:latin typeface="Arial Narrow" panose="020B0606020202030204" pitchFamily="34" charset="0"/>
                        </a:rPr>
                        <a:t>$157.14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$340.46</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03"/>
                  </a:ext>
                </a:extLst>
              </a:tr>
              <a:tr h="282789">
                <a:tc>
                  <a:txBody>
                    <a:bodyPr/>
                    <a:lstStyle/>
                    <a:p>
                      <a:pPr marL="91440">
                        <a:lnSpc>
                          <a:spcPct val="100000"/>
                        </a:lnSpc>
                        <a:spcBef>
                          <a:spcPts val="300"/>
                        </a:spcBef>
                      </a:pPr>
                      <a:r>
                        <a:rPr sz="900" b="1">
                          <a:latin typeface="Arial Narrow"/>
                          <a:cs typeface="Arial Narrow"/>
                        </a:rPr>
                        <a:t>Employee</a:t>
                      </a:r>
                      <a:r>
                        <a:rPr sz="900" b="1" spc="45">
                          <a:latin typeface="Arial Narrow"/>
                          <a:cs typeface="Arial Narrow"/>
                        </a:rPr>
                        <a:t> </a:t>
                      </a:r>
                      <a:r>
                        <a:rPr sz="900" b="1">
                          <a:latin typeface="Arial Narrow"/>
                          <a:cs typeface="Arial Narrow"/>
                        </a:rPr>
                        <a:t>&amp;</a:t>
                      </a:r>
                      <a:r>
                        <a:rPr sz="900" b="1" spc="70">
                          <a:latin typeface="Arial Narrow"/>
                          <a:cs typeface="Arial Narrow"/>
                        </a:rPr>
                        <a:t> </a:t>
                      </a:r>
                      <a:r>
                        <a:rPr sz="900" b="1" spc="-10">
                          <a:latin typeface="Arial Narrow"/>
                          <a:cs typeface="Arial Narrow"/>
                        </a:rPr>
                        <a:t>Child(ren)</a:t>
                      </a:r>
                      <a:endParaRPr sz="900">
                        <a:latin typeface="Arial Narrow"/>
                        <a:cs typeface="Arial Narrow"/>
                      </a:endParaRPr>
                    </a:p>
                  </a:txBody>
                  <a:tcPr marL="0" marR="0" marT="38100" marB="0">
                    <a:lnL w="12700">
                      <a:solidFill>
                        <a:srgbClr val="000000"/>
                      </a:solidFill>
                      <a:prstDash val="solid"/>
                    </a:lnL>
                    <a:lnT w="6350">
                      <a:solidFill>
                        <a:srgbClr val="B9B9B9"/>
                      </a:solidFill>
                      <a:prstDash val="solid"/>
                    </a:lnT>
                    <a:lnB w="6350">
                      <a:solidFill>
                        <a:srgbClr val="B9B9B9"/>
                      </a:solidFill>
                      <a:prstDash val="solid"/>
                    </a:lnB>
                  </a:tcPr>
                </a:tc>
                <a:tc>
                  <a:txBody>
                    <a:bodyPr/>
                    <a:lstStyle/>
                    <a:p>
                      <a:pPr algn="ctr" rtl="0" fontAlgn="ctr"/>
                      <a:r>
                        <a:rPr lang="en-US" sz="1100" b="0" i="0" u="none" strike="noStrike">
                          <a:solidFill>
                            <a:srgbClr val="000000"/>
                          </a:solidFill>
                          <a:effectLst/>
                          <a:latin typeface="Arial Narrow" panose="020B0606020202030204" pitchFamily="34" charset="0"/>
                        </a:rPr>
                        <a:t>$106.85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$231.51</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04"/>
                  </a:ext>
                </a:extLst>
              </a:tr>
              <a:tr h="282789">
                <a:tc>
                  <a:txBody>
                    <a:bodyPr/>
                    <a:lstStyle/>
                    <a:p>
                      <a:pPr marL="91440">
                        <a:lnSpc>
                          <a:spcPct val="100000"/>
                        </a:lnSpc>
                        <a:spcBef>
                          <a:spcPts val="300"/>
                        </a:spcBef>
                      </a:pPr>
                      <a:r>
                        <a:rPr sz="900" b="1" spc="-10">
                          <a:latin typeface="Arial Narrow"/>
                          <a:cs typeface="Arial Narrow"/>
                        </a:rPr>
                        <a:t>Family</a:t>
                      </a:r>
                      <a:endParaRPr sz="900">
                        <a:latin typeface="Arial Narrow"/>
                        <a:cs typeface="Arial Narrow"/>
                      </a:endParaRPr>
                    </a:p>
                  </a:txBody>
                  <a:tcPr marL="0" marR="0" marT="38100" marB="0">
                    <a:lnL w="12700">
                      <a:solidFill>
                        <a:srgbClr val="000000"/>
                      </a:solidFill>
                      <a:prstDash val="solid"/>
                    </a:lnL>
                    <a:lnT w="6350">
                      <a:solidFill>
                        <a:srgbClr val="B9B9B9"/>
                      </a:solidFill>
                      <a:prstDash val="solid"/>
                    </a:lnT>
                    <a:lnB w="12700">
                      <a:solidFill>
                        <a:srgbClr val="000000"/>
                      </a:solidFill>
                      <a:prstDash val="solid"/>
                    </a:lnB>
                  </a:tcPr>
                </a:tc>
                <a:tc>
                  <a:txBody>
                    <a:bodyPr/>
                    <a:lstStyle/>
                    <a:p>
                      <a:pPr algn="ctr" rtl="0" fontAlgn="ctr"/>
                      <a:r>
                        <a:rPr lang="en-US" sz="1100" b="0" i="0" u="none" strike="noStrike" dirty="0">
                          <a:solidFill>
                            <a:srgbClr val="000000"/>
                          </a:solidFill>
                          <a:effectLst/>
                          <a:latin typeface="Arial Narrow" panose="020B0606020202030204" pitchFamily="34" charset="0"/>
                        </a:rPr>
                        <a:t>$188.56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12700">
                      <a:solidFill>
                        <a:srgbClr val="000000"/>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$408.55 </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12700">
                      <a:solidFill>
                        <a:srgbClr val="000000"/>
                      </a:solidFill>
                      <a:prstDash val="solid"/>
                    </a:lnB>
                    <a:solidFill>
                      <a:srgbClr val="046A38">
                        <a:alpha val="10194"/>
                      </a:srgbClr>
                    </a:solidFill>
                  </a:tcPr>
                </a:tc>
                <a:extLst>
                  <a:ext uri="{0D108BD9-81ED-4DB2-BD59-A6C34878D82A}">
                    <a16:rowId xmlns:a16="http://schemas.microsoft.com/office/drawing/2014/main" val="10005"/>
                  </a:ext>
                </a:extLst>
              </a:tr>
              <a:tr h="271884">
                <a:tc gridSpan="3">
                  <a:txBody>
                    <a:bodyPr/>
                    <a:lstStyle/>
                    <a:p>
                      <a:pPr marL="1091565">
                        <a:lnSpc>
                          <a:spcPct val="100000"/>
                        </a:lnSpc>
                        <a:spcBef>
                          <a:spcPts val="35"/>
                        </a:spcBef>
                      </a:pPr>
                      <a:r>
                        <a:rPr sz="1200" b="1" spc="80">
                          <a:solidFill>
                            <a:srgbClr val="046A38"/>
                          </a:solidFill>
                          <a:latin typeface="Arial Narrow"/>
                          <a:cs typeface="Arial Narrow"/>
                        </a:rPr>
                        <a:t>Open</a:t>
                      </a:r>
                      <a:r>
                        <a:rPr sz="1200" b="1" spc="225">
                          <a:solidFill>
                            <a:srgbClr val="046A38"/>
                          </a:solidFill>
                          <a:latin typeface="Arial Narrow"/>
                          <a:cs typeface="Arial Narrow"/>
                        </a:rPr>
                        <a:t> </a:t>
                      </a:r>
                      <a:r>
                        <a:rPr sz="1200" b="1" spc="75">
                          <a:solidFill>
                            <a:srgbClr val="046A38"/>
                          </a:solidFill>
                          <a:latin typeface="Arial Narrow"/>
                          <a:cs typeface="Arial Narrow"/>
                        </a:rPr>
                        <a:t>Access</a:t>
                      </a:r>
                      <a:r>
                        <a:rPr sz="1200" b="1" spc="280">
                          <a:solidFill>
                            <a:srgbClr val="046A38"/>
                          </a:solidFill>
                          <a:latin typeface="Arial Narrow"/>
                          <a:cs typeface="Arial Narrow"/>
                        </a:rPr>
                        <a:t> </a:t>
                      </a:r>
                      <a:r>
                        <a:rPr sz="1200" b="1" spc="-25">
                          <a:solidFill>
                            <a:srgbClr val="046A38"/>
                          </a:solidFill>
                          <a:latin typeface="Arial Narrow"/>
                          <a:cs typeface="Arial Narrow"/>
                        </a:rPr>
                        <a:t>EPO</a:t>
                      </a:r>
                      <a:endParaRPr sz="1200">
                        <a:latin typeface="Arial Narrow"/>
                        <a:cs typeface="Arial Narrow"/>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282789">
                <a:tc>
                  <a:txBody>
                    <a:bodyPr/>
                    <a:lstStyle/>
                    <a:p>
                      <a:pPr marL="91440">
                        <a:lnSpc>
                          <a:spcPct val="100000"/>
                        </a:lnSpc>
                        <a:spcBef>
                          <a:spcPts val="300"/>
                        </a:spcBef>
                      </a:pPr>
                      <a:r>
                        <a:rPr sz="900" b="1">
                          <a:latin typeface="Arial Narrow"/>
                          <a:cs typeface="Arial Narrow"/>
                        </a:rPr>
                        <a:t>Employee</a:t>
                      </a:r>
                      <a:r>
                        <a:rPr sz="900" b="1" spc="65">
                          <a:latin typeface="Arial Narrow"/>
                          <a:cs typeface="Arial Narrow"/>
                        </a:rPr>
                        <a:t> </a:t>
                      </a:r>
                      <a:r>
                        <a:rPr sz="900" b="1" spc="-20">
                          <a:latin typeface="Arial Narrow"/>
                          <a:cs typeface="Arial Narrow"/>
                        </a:rPr>
                        <a:t>Only</a:t>
                      </a:r>
                      <a:endParaRPr sz="900">
                        <a:latin typeface="Arial Narrow"/>
                        <a:cs typeface="Arial Narrow"/>
                      </a:endParaRPr>
                    </a:p>
                  </a:txBody>
                  <a:tcPr marL="0" marR="0" marT="38100" marB="0">
                    <a:lnL w="12700">
                      <a:solidFill>
                        <a:srgbClr val="000000"/>
                      </a:solidFill>
                      <a:prstDash val="solid"/>
                    </a:lnL>
                    <a:lnT w="12700">
                      <a:solidFill>
                        <a:srgbClr val="000000"/>
                      </a:solidFill>
                      <a:prstDash val="solid"/>
                    </a:lnT>
                    <a:lnB w="6350">
                      <a:solidFill>
                        <a:srgbClr val="B9B9B9"/>
                      </a:solidFill>
                      <a:prstDash val="solid"/>
                    </a:lnB>
                  </a:tcPr>
                </a:tc>
                <a:tc>
                  <a:txBody>
                    <a:bodyPr/>
                    <a:lstStyle/>
                    <a:p>
                      <a:pPr algn="ctr" rtl="0" fontAlgn="ctr"/>
                      <a:r>
                        <a:rPr lang="en-US" sz="1100" b="0" i="0" u="none" strike="noStrike">
                          <a:solidFill>
                            <a:srgbClr val="000000"/>
                          </a:solidFill>
                          <a:effectLst/>
                          <a:latin typeface="Arial Narrow" panose="020B0606020202030204" pitchFamily="34" charset="0"/>
                        </a:rPr>
                        <a:t>$130.37 </a:t>
                      </a:r>
                    </a:p>
                  </a:txBody>
                  <a:tcPr marL="0" marR="0" marT="0" marB="0" anchor="ctr">
                    <a:lnR w="12700" cap="flat" cmpd="sng" algn="ctr">
                      <a:solidFill>
                        <a:srgbClr val="01351B"/>
                      </a:solidFill>
                      <a:prstDash val="solid"/>
                      <a:round/>
                      <a:headEnd type="none" w="med" len="med"/>
                      <a:tailEnd type="none" w="med" len="med"/>
                    </a:lnR>
                    <a:lnT w="12700">
                      <a:solidFill>
                        <a:srgbClr val="000000"/>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$282.47 </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12700">
                      <a:solidFill>
                        <a:srgbClr val="000000"/>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07"/>
                  </a:ext>
                </a:extLst>
              </a:tr>
              <a:tr h="282789">
                <a:tc>
                  <a:txBody>
                    <a:bodyPr/>
                    <a:lstStyle/>
                    <a:p>
                      <a:pPr marL="91440">
                        <a:lnSpc>
                          <a:spcPct val="100000"/>
                        </a:lnSpc>
                        <a:spcBef>
                          <a:spcPts val="300"/>
                        </a:spcBef>
                      </a:pPr>
                      <a:r>
                        <a:rPr sz="900" b="1">
                          <a:latin typeface="Arial Narrow"/>
                          <a:cs typeface="Arial Narrow"/>
                        </a:rPr>
                        <a:t>Employee</a:t>
                      </a:r>
                      <a:r>
                        <a:rPr sz="900" b="1" spc="45">
                          <a:latin typeface="Arial Narrow"/>
                          <a:cs typeface="Arial Narrow"/>
                        </a:rPr>
                        <a:t> </a:t>
                      </a:r>
                      <a:r>
                        <a:rPr sz="900" b="1">
                          <a:latin typeface="Arial Narrow"/>
                          <a:cs typeface="Arial Narrow"/>
                        </a:rPr>
                        <a:t>&amp;</a:t>
                      </a:r>
                      <a:r>
                        <a:rPr sz="900" b="1" spc="70">
                          <a:latin typeface="Arial Narrow"/>
                          <a:cs typeface="Arial Narrow"/>
                        </a:rPr>
                        <a:t> </a:t>
                      </a:r>
                      <a:r>
                        <a:rPr sz="900" b="1" spc="-10">
                          <a:latin typeface="Arial Narrow"/>
                          <a:cs typeface="Arial Narrow"/>
                        </a:rPr>
                        <a:t>Spouse</a:t>
                      </a:r>
                      <a:endParaRPr sz="900">
                        <a:latin typeface="Arial Narrow"/>
                        <a:cs typeface="Arial Narrow"/>
                      </a:endParaRPr>
                    </a:p>
                  </a:txBody>
                  <a:tcPr marL="0" marR="0" marT="38100" marB="0">
                    <a:lnL w="12700">
                      <a:solidFill>
                        <a:srgbClr val="000000"/>
                      </a:solidFill>
                      <a:prstDash val="solid"/>
                    </a:lnL>
                    <a:lnT w="6350">
                      <a:solidFill>
                        <a:srgbClr val="B9B9B9"/>
                      </a:solidFill>
                      <a:prstDash val="solid"/>
                    </a:lnT>
                    <a:lnB w="6350">
                      <a:solidFill>
                        <a:srgbClr val="B9B9B9"/>
                      </a:solidFill>
                      <a:prstDash val="solid"/>
                    </a:lnB>
                  </a:tcPr>
                </a:tc>
                <a:tc>
                  <a:txBody>
                    <a:bodyPr/>
                    <a:lstStyle/>
                    <a:p>
                      <a:pPr algn="ctr" rtl="0" fontAlgn="ctr"/>
                      <a:r>
                        <a:rPr lang="en-US" sz="1100" b="0" i="0" u="none" strike="noStrike">
                          <a:solidFill>
                            <a:srgbClr val="000000"/>
                          </a:solidFill>
                          <a:effectLst/>
                          <a:latin typeface="Arial Narrow" panose="020B0606020202030204" pitchFamily="34" charset="0"/>
                        </a:rPr>
                        <a:t>$318.44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$689.95 </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08"/>
                  </a:ext>
                </a:extLst>
              </a:tr>
              <a:tr h="282789">
                <a:tc>
                  <a:txBody>
                    <a:bodyPr/>
                    <a:lstStyle/>
                    <a:p>
                      <a:pPr marL="91440">
                        <a:lnSpc>
                          <a:spcPct val="100000"/>
                        </a:lnSpc>
                        <a:spcBef>
                          <a:spcPts val="300"/>
                        </a:spcBef>
                      </a:pPr>
                      <a:r>
                        <a:rPr sz="900" b="1">
                          <a:latin typeface="Arial Narrow"/>
                          <a:cs typeface="Arial Narrow"/>
                        </a:rPr>
                        <a:t>Employee</a:t>
                      </a:r>
                      <a:r>
                        <a:rPr sz="900" b="1" spc="45">
                          <a:latin typeface="Arial Narrow"/>
                          <a:cs typeface="Arial Narrow"/>
                        </a:rPr>
                        <a:t> </a:t>
                      </a:r>
                      <a:r>
                        <a:rPr sz="900" b="1">
                          <a:latin typeface="Arial Narrow"/>
                          <a:cs typeface="Arial Narrow"/>
                        </a:rPr>
                        <a:t>&amp;</a:t>
                      </a:r>
                      <a:r>
                        <a:rPr sz="900" b="1" spc="70">
                          <a:latin typeface="Arial Narrow"/>
                          <a:cs typeface="Arial Narrow"/>
                        </a:rPr>
                        <a:t> </a:t>
                      </a:r>
                      <a:r>
                        <a:rPr sz="900" b="1" spc="-10">
                          <a:latin typeface="Arial Narrow"/>
                          <a:cs typeface="Arial Narrow"/>
                        </a:rPr>
                        <a:t>Child(ren)</a:t>
                      </a:r>
                      <a:endParaRPr sz="900">
                        <a:latin typeface="Arial Narrow"/>
                        <a:cs typeface="Arial Narrow"/>
                      </a:endParaRPr>
                    </a:p>
                  </a:txBody>
                  <a:tcPr marL="0" marR="0" marT="38100" marB="0">
                    <a:lnL w="12700">
                      <a:solidFill>
                        <a:srgbClr val="000000"/>
                      </a:solidFill>
                      <a:prstDash val="solid"/>
                    </a:lnL>
                    <a:lnT w="6350">
                      <a:solidFill>
                        <a:srgbClr val="B9B9B9"/>
                      </a:solidFill>
                      <a:prstDash val="solid"/>
                    </a:lnT>
                    <a:lnB w="6350">
                      <a:solidFill>
                        <a:srgbClr val="B9B9B9"/>
                      </a:solidFill>
                      <a:prstDash val="solid"/>
                    </a:lnB>
                  </a:tcPr>
                </a:tc>
                <a:tc>
                  <a:txBody>
                    <a:bodyPr/>
                    <a:lstStyle/>
                    <a:p>
                      <a:pPr algn="ctr" rtl="0" fontAlgn="ctr"/>
                      <a:r>
                        <a:rPr lang="en-US" sz="1100" b="0" i="0" u="none" strike="noStrike">
                          <a:solidFill>
                            <a:srgbClr val="000000"/>
                          </a:solidFill>
                          <a:effectLst/>
                          <a:latin typeface="Arial Narrow" panose="020B0606020202030204" pitchFamily="34" charset="0"/>
                        </a:rPr>
                        <a:t>$229.28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$496.77 </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09"/>
                  </a:ext>
                </a:extLst>
              </a:tr>
              <a:tr h="282789">
                <a:tc>
                  <a:txBody>
                    <a:bodyPr/>
                    <a:lstStyle/>
                    <a:p>
                      <a:pPr marL="91440">
                        <a:lnSpc>
                          <a:spcPct val="100000"/>
                        </a:lnSpc>
                        <a:spcBef>
                          <a:spcPts val="300"/>
                        </a:spcBef>
                      </a:pPr>
                      <a:r>
                        <a:rPr sz="900" b="1" spc="-10">
                          <a:latin typeface="Arial Narrow"/>
                          <a:cs typeface="Arial Narrow"/>
                        </a:rPr>
                        <a:t>Family</a:t>
                      </a:r>
                      <a:endParaRPr sz="900">
                        <a:latin typeface="Arial Narrow"/>
                        <a:cs typeface="Arial Narrow"/>
                      </a:endParaRPr>
                    </a:p>
                  </a:txBody>
                  <a:tcPr marL="0" marR="0" marT="38100" marB="0">
                    <a:lnL w="12700">
                      <a:solidFill>
                        <a:srgbClr val="000000"/>
                      </a:solidFill>
                      <a:prstDash val="solid"/>
                    </a:lnL>
                    <a:lnT w="6350">
                      <a:solidFill>
                        <a:srgbClr val="B9B9B9"/>
                      </a:solidFill>
                      <a:prstDash val="solid"/>
                    </a:lnT>
                    <a:lnB w="12700">
                      <a:solidFill>
                        <a:srgbClr val="000000"/>
                      </a:solidFill>
                      <a:prstDash val="solid"/>
                    </a:lnB>
                  </a:tcPr>
                </a:tc>
                <a:tc>
                  <a:txBody>
                    <a:bodyPr/>
                    <a:lstStyle/>
                    <a:p>
                      <a:pPr algn="ctr" rtl="0" fontAlgn="ctr"/>
                      <a:r>
                        <a:rPr lang="en-US" sz="1100" b="0" i="0" u="none" strike="noStrike" dirty="0">
                          <a:solidFill>
                            <a:srgbClr val="000000"/>
                          </a:solidFill>
                          <a:effectLst/>
                          <a:latin typeface="Arial Narrow" panose="020B0606020202030204" pitchFamily="34" charset="0"/>
                        </a:rPr>
                        <a:t>$427.08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12700">
                      <a:solidFill>
                        <a:srgbClr val="000000"/>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$925.34 </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12700">
                      <a:solidFill>
                        <a:srgbClr val="000000"/>
                      </a:solidFill>
                      <a:prstDash val="solid"/>
                    </a:lnB>
                    <a:solidFill>
                      <a:srgbClr val="046A38">
                        <a:alpha val="10194"/>
                      </a:srgbClr>
                    </a:solidFill>
                  </a:tcPr>
                </a:tc>
                <a:extLst>
                  <a:ext uri="{0D108BD9-81ED-4DB2-BD59-A6C34878D82A}">
                    <a16:rowId xmlns:a16="http://schemas.microsoft.com/office/drawing/2014/main" val="10010"/>
                  </a:ext>
                </a:extLst>
              </a:tr>
              <a:tr h="271884">
                <a:tc gridSpan="3">
                  <a:txBody>
                    <a:bodyPr/>
                    <a:lstStyle/>
                    <a:p>
                      <a:pPr marL="1086485">
                        <a:lnSpc>
                          <a:spcPct val="100000"/>
                        </a:lnSpc>
                        <a:spcBef>
                          <a:spcPts val="35"/>
                        </a:spcBef>
                      </a:pPr>
                      <a:r>
                        <a:rPr sz="1200" b="1" spc="80" dirty="0">
                          <a:solidFill>
                            <a:srgbClr val="046A38"/>
                          </a:solidFill>
                          <a:latin typeface="Arial Narrow"/>
                          <a:cs typeface="Arial Narrow"/>
                        </a:rPr>
                        <a:t>Open</a:t>
                      </a:r>
                      <a:r>
                        <a:rPr sz="1200" b="1" spc="225" dirty="0">
                          <a:solidFill>
                            <a:srgbClr val="046A38"/>
                          </a:solidFill>
                          <a:latin typeface="Arial Narrow"/>
                          <a:cs typeface="Arial Narrow"/>
                        </a:rPr>
                        <a:t> </a:t>
                      </a:r>
                      <a:r>
                        <a:rPr sz="1200" b="1" spc="75" dirty="0">
                          <a:solidFill>
                            <a:srgbClr val="046A38"/>
                          </a:solidFill>
                          <a:latin typeface="Arial Narrow"/>
                          <a:cs typeface="Arial Narrow"/>
                        </a:rPr>
                        <a:t>Access</a:t>
                      </a:r>
                      <a:r>
                        <a:rPr sz="1200" b="1" spc="280" dirty="0">
                          <a:solidFill>
                            <a:srgbClr val="046A38"/>
                          </a:solidFill>
                          <a:latin typeface="Arial Narrow"/>
                          <a:cs typeface="Arial Narrow"/>
                        </a:rPr>
                        <a:t> </a:t>
                      </a:r>
                      <a:r>
                        <a:rPr sz="1200" b="1" spc="30" dirty="0">
                          <a:solidFill>
                            <a:srgbClr val="046A38"/>
                          </a:solidFill>
                          <a:latin typeface="Arial Narrow"/>
                          <a:cs typeface="Arial Narrow"/>
                        </a:rPr>
                        <a:t>P</a:t>
                      </a:r>
                      <a:r>
                        <a:rPr lang="en-US" sz="1200" b="1" spc="30" dirty="0">
                          <a:solidFill>
                            <a:srgbClr val="046A38"/>
                          </a:solidFill>
                          <a:latin typeface="Arial Narrow"/>
                          <a:cs typeface="Arial Narrow"/>
                        </a:rPr>
                        <a:t>OS</a:t>
                      </a:r>
                      <a:endParaRPr sz="1200" dirty="0">
                        <a:latin typeface="Arial Narrow"/>
                        <a:cs typeface="Arial Narrow"/>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282789">
                <a:tc>
                  <a:txBody>
                    <a:bodyPr/>
                    <a:lstStyle/>
                    <a:p>
                      <a:pPr marL="91440">
                        <a:lnSpc>
                          <a:spcPct val="100000"/>
                        </a:lnSpc>
                        <a:spcBef>
                          <a:spcPts val="300"/>
                        </a:spcBef>
                      </a:pPr>
                      <a:r>
                        <a:rPr sz="900" b="1">
                          <a:latin typeface="Arial Narrow"/>
                          <a:cs typeface="Arial Narrow"/>
                        </a:rPr>
                        <a:t>Employee</a:t>
                      </a:r>
                      <a:r>
                        <a:rPr sz="900" b="1" spc="65">
                          <a:latin typeface="Arial Narrow"/>
                          <a:cs typeface="Arial Narrow"/>
                        </a:rPr>
                        <a:t> </a:t>
                      </a:r>
                      <a:r>
                        <a:rPr sz="900" b="1" spc="-20">
                          <a:latin typeface="Arial Narrow"/>
                          <a:cs typeface="Arial Narrow"/>
                        </a:rPr>
                        <a:t>Only</a:t>
                      </a:r>
                      <a:endParaRPr sz="900">
                        <a:latin typeface="Arial Narrow"/>
                        <a:cs typeface="Arial Narrow"/>
                      </a:endParaRPr>
                    </a:p>
                  </a:txBody>
                  <a:tcPr marL="0" marR="0" marT="38100" marB="0">
                    <a:lnL w="12700">
                      <a:solidFill>
                        <a:srgbClr val="000000"/>
                      </a:solidFill>
                      <a:prstDash val="solid"/>
                    </a:lnL>
                    <a:lnT w="12700">
                      <a:solidFill>
                        <a:srgbClr val="000000"/>
                      </a:solidFill>
                      <a:prstDash val="solid"/>
                    </a:lnT>
                    <a:lnB w="6350">
                      <a:solidFill>
                        <a:srgbClr val="B9B9B9"/>
                      </a:solidFill>
                      <a:prstDash val="solid"/>
                    </a:lnB>
                  </a:tcPr>
                </a:tc>
                <a:tc>
                  <a:txBody>
                    <a:bodyPr/>
                    <a:lstStyle/>
                    <a:p>
                      <a:pPr algn="ctr" rtl="0" fontAlgn="ctr"/>
                      <a:r>
                        <a:rPr lang="en-US" sz="1100" b="0" i="0" u="none" strike="noStrike" dirty="0">
                          <a:solidFill>
                            <a:srgbClr val="000000"/>
                          </a:solidFill>
                          <a:effectLst/>
                          <a:latin typeface="Arial Narrow" panose="020B0606020202030204" pitchFamily="34" charset="0"/>
                        </a:rPr>
                        <a:t>$250.97 </a:t>
                      </a:r>
                    </a:p>
                  </a:txBody>
                  <a:tcPr marL="0" marR="0" marT="0" marB="0" anchor="ctr">
                    <a:lnR w="12700" cap="flat" cmpd="sng" algn="ctr">
                      <a:solidFill>
                        <a:srgbClr val="01351B"/>
                      </a:solidFill>
                      <a:prstDash val="solid"/>
                      <a:round/>
                      <a:headEnd type="none" w="med" len="med"/>
                      <a:tailEnd type="none" w="med" len="med"/>
                    </a:lnR>
                    <a:lnT w="12700">
                      <a:solidFill>
                        <a:srgbClr val="000000"/>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$543.76</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12700">
                      <a:solidFill>
                        <a:srgbClr val="000000"/>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12"/>
                  </a:ext>
                </a:extLst>
              </a:tr>
              <a:tr h="282789">
                <a:tc>
                  <a:txBody>
                    <a:bodyPr/>
                    <a:lstStyle/>
                    <a:p>
                      <a:pPr marL="91440">
                        <a:lnSpc>
                          <a:spcPct val="100000"/>
                        </a:lnSpc>
                        <a:spcBef>
                          <a:spcPts val="300"/>
                        </a:spcBef>
                      </a:pPr>
                      <a:r>
                        <a:rPr sz="900" b="1">
                          <a:latin typeface="Arial Narrow"/>
                          <a:cs typeface="Arial Narrow"/>
                        </a:rPr>
                        <a:t>Employee</a:t>
                      </a:r>
                      <a:r>
                        <a:rPr sz="900" b="1" spc="45">
                          <a:latin typeface="Arial Narrow"/>
                          <a:cs typeface="Arial Narrow"/>
                        </a:rPr>
                        <a:t> </a:t>
                      </a:r>
                      <a:r>
                        <a:rPr sz="900" b="1">
                          <a:latin typeface="Arial Narrow"/>
                          <a:cs typeface="Arial Narrow"/>
                        </a:rPr>
                        <a:t>&amp;</a:t>
                      </a:r>
                      <a:r>
                        <a:rPr sz="900" b="1" spc="70">
                          <a:latin typeface="Arial Narrow"/>
                          <a:cs typeface="Arial Narrow"/>
                        </a:rPr>
                        <a:t> </a:t>
                      </a:r>
                      <a:r>
                        <a:rPr sz="900" b="1" spc="-10">
                          <a:latin typeface="Arial Narrow"/>
                          <a:cs typeface="Arial Narrow"/>
                        </a:rPr>
                        <a:t>Spouse</a:t>
                      </a:r>
                      <a:endParaRPr sz="900">
                        <a:latin typeface="Arial Narrow"/>
                        <a:cs typeface="Arial Narrow"/>
                      </a:endParaRPr>
                    </a:p>
                  </a:txBody>
                  <a:tcPr marL="0" marR="0" marT="38100" marB="0">
                    <a:lnL w="12700">
                      <a:solidFill>
                        <a:srgbClr val="000000"/>
                      </a:solidFill>
                      <a:prstDash val="solid"/>
                    </a:lnL>
                    <a:lnT w="6350">
                      <a:solidFill>
                        <a:srgbClr val="B9B9B9"/>
                      </a:solidFill>
                      <a:prstDash val="solid"/>
                    </a:lnT>
                    <a:lnB w="6350">
                      <a:solidFill>
                        <a:srgbClr val="B9B9B9"/>
                      </a:solidFill>
                      <a:prstDash val="solid"/>
                    </a:lnB>
                  </a:tcPr>
                </a:tc>
                <a:tc>
                  <a:txBody>
                    <a:bodyPr/>
                    <a:lstStyle/>
                    <a:p>
                      <a:pPr algn="ctr" rtl="0" fontAlgn="ctr"/>
                      <a:r>
                        <a:rPr lang="en-US" sz="1100" b="0" i="0" u="none" strike="noStrike" dirty="0">
                          <a:solidFill>
                            <a:srgbClr val="000000"/>
                          </a:solidFill>
                          <a:effectLst/>
                          <a:latin typeface="Arial Narrow" panose="020B0606020202030204" pitchFamily="34" charset="0"/>
                        </a:rPr>
                        <a:t>$610.30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$1,322.32</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13"/>
                  </a:ext>
                </a:extLst>
              </a:tr>
              <a:tr h="282789">
                <a:tc>
                  <a:txBody>
                    <a:bodyPr/>
                    <a:lstStyle/>
                    <a:p>
                      <a:pPr marL="91440">
                        <a:lnSpc>
                          <a:spcPct val="100000"/>
                        </a:lnSpc>
                        <a:spcBef>
                          <a:spcPts val="300"/>
                        </a:spcBef>
                      </a:pPr>
                      <a:r>
                        <a:rPr sz="900" b="1">
                          <a:latin typeface="Arial Narrow"/>
                          <a:cs typeface="Arial Narrow"/>
                        </a:rPr>
                        <a:t>Employee</a:t>
                      </a:r>
                      <a:r>
                        <a:rPr sz="900" b="1" spc="45">
                          <a:latin typeface="Arial Narrow"/>
                          <a:cs typeface="Arial Narrow"/>
                        </a:rPr>
                        <a:t> </a:t>
                      </a:r>
                      <a:r>
                        <a:rPr sz="900" b="1">
                          <a:latin typeface="Arial Narrow"/>
                          <a:cs typeface="Arial Narrow"/>
                        </a:rPr>
                        <a:t>&amp;</a:t>
                      </a:r>
                      <a:r>
                        <a:rPr sz="900" b="1" spc="70">
                          <a:latin typeface="Arial Narrow"/>
                          <a:cs typeface="Arial Narrow"/>
                        </a:rPr>
                        <a:t> </a:t>
                      </a:r>
                      <a:r>
                        <a:rPr sz="900" b="1" spc="-10">
                          <a:latin typeface="Arial Narrow"/>
                          <a:cs typeface="Arial Narrow"/>
                        </a:rPr>
                        <a:t>Child(ren)</a:t>
                      </a:r>
                      <a:endParaRPr sz="900">
                        <a:latin typeface="Arial Narrow"/>
                        <a:cs typeface="Arial Narrow"/>
                      </a:endParaRPr>
                    </a:p>
                  </a:txBody>
                  <a:tcPr marL="0" marR="0" marT="38100" marB="0">
                    <a:lnL w="12700">
                      <a:solidFill>
                        <a:srgbClr val="000000"/>
                      </a:solidFill>
                      <a:prstDash val="solid"/>
                    </a:lnL>
                    <a:lnT w="6350">
                      <a:solidFill>
                        <a:srgbClr val="B9B9B9"/>
                      </a:solidFill>
                      <a:prstDash val="solid"/>
                    </a:lnT>
                    <a:lnB w="6350">
                      <a:solidFill>
                        <a:srgbClr val="B9B9B9"/>
                      </a:solidFill>
                      <a:prstDash val="solid"/>
                    </a:lnB>
                  </a:tcPr>
                </a:tc>
                <a:tc>
                  <a:txBody>
                    <a:bodyPr/>
                    <a:lstStyle/>
                    <a:p>
                      <a:pPr algn="ctr" rtl="0" fontAlgn="ctr"/>
                      <a:r>
                        <a:rPr lang="en-US" sz="1100" b="0" i="0" u="none" strike="noStrike" dirty="0">
                          <a:solidFill>
                            <a:srgbClr val="000000"/>
                          </a:solidFill>
                          <a:effectLst/>
                          <a:latin typeface="Arial Narrow" panose="020B0606020202030204" pitchFamily="34" charset="0"/>
                        </a:rPr>
                        <a:t>$426.64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$924.38</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14"/>
                  </a:ext>
                </a:extLst>
              </a:tr>
              <a:tr h="282789">
                <a:tc>
                  <a:txBody>
                    <a:bodyPr/>
                    <a:lstStyle/>
                    <a:p>
                      <a:pPr marL="91440">
                        <a:lnSpc>
                          <a:spcPct val="100000"/>
                        </a:lnSpc>
                        <a:spcBef>
                          <a:spcPts val="300"/>
                        </a:spcBef>
                      </a:pPr>
                      <a:r>
                        <a:rPr sz="900" b="1" spc="-10">
                          <a:latin typeface="Arial Narrow"/>
                          <a:cs typeface="Arial Narrow"/>
                        </a:rPr>
                        <a:t>Family</a:t>
                      </a:r>
                      <a:endParaRPr sz="900">
                        <a:latin typeface="Arial Narrow"/>
                        <a:cs typeface="Arial Narrow"/>
                      </a:endParaRPr>
                    </a:p>
                  </a:txBody>
                  <a:tcPr marL="0" marR="0" marT="38100" marB="0">
                    <a:lnL w="12700">
                      <a:solidFill>
                        <a:srgbClr val="000000"/>
                      </a:solidFill>
                      <a:prstDash val="solid"/>
                    </a:lnL>
                    <a:lnT w="6350">
                      <a:solidFill>
                        <a:srgbClr val="B9B9B9"/>
                      </a:solidFill>
                      <a:prstDash val="solid"/>
                    </a:lnT>
                    <a:lnB w="12700">
                      <a:solidFill>
                        <a:srgbClr val="000000"/>
                      </a:solidFill>
                      <a:prstDash val="solid"/>
                    </a:lnB>
                  </a:tcPr>
                </a:tc>
                <a:tc>
                  <a:txBody>
                    <a:bodyPr/>
                    <a:lstStyle/>
                    <a:p>
                      <a:pPr algn="ctr" rtl="0" fontAlgn="ctr"/>
                      <a:r>
                        <a:rPr lang="en-US" sz="1100" b="0" i="0" u="none" strike="noStrike" dirty="0">
                          <a:solidFill>
                            <a:srgbClr val="000000"/>
                          </a:solidFill>
                          <a:effectLst/>
                          <a:latin typeface="Arial Narrow" panose="020B0606020202030204" pitchFamily="34" charset="0"/>
                        </a:rPr>
                        <a:t>$752.90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12700">
                      <a:solidFill>
                        <a:srgbClr val="000000"/>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$1,631.28 </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12700">
                      <a:solidFill>
                        <a:srgbClr val="000000"/>
                      </a:solidFill>
                      <a:prstDash val="solid"/>
                    </a:lnB>
                    <a:solidFill>
                      <a:srgbClr val="046A38">
                        <a:alpha val="10194"/>
                      </a:srgbClr>
                    </a:solidFill>
                  </a:tcPr>
                </a:tc>
                <a:extLst>
                  <a:ext uri="{0D108BD9-81ED-4DB2-BD59-A6C34878D82A}">
                    <a16:rowId xmlns:a16="http://schemas.microsoft.com/office/drawing/2014/main" val="10015"/>
                  </a:ext>
                </a:extLst>
              </a:tr>
            </a:tbl>
          </a:graphicData>
        </a:graphic>
      </p:graphicFrame>
      <p:graphicFrame>
        <p:nvGraphicFramePr>
          <p:cNvPr id="4" name="object 12">
            <a:extLst>
              <a:ext uri="{FF2B5EF4-FFF2-40B4-BE49-F238E27FC236}">
                <a16:creationId xmlns:a16="http://schemas.microsoft.com/office/drawing/2014/main" id="{E7980F79-D932-0D31-9ED0-8FBEBCE83A28}"/>
              </a:ext>
            </a:extLst>
          </p:cNvPr>
          <p:cNvGraphicFramePr>
            <a:graphicFrameLocks noGrp="1"/>
          </p:cNvGraphicFramePr>
          <p:nvPr>
            <p:extLst>
              <p:ext uri="{D42A27DB-BD31-4B8C-83A1-F6EECF244321}">
                <p14:modId xmlns:p14="http://schemas.microsoft.com/office/powerpoint/2010/main" val="890783688"/>
              </p:ext>
            </p:extLst>
          </p:nvPr>
        </p:nvGraphicFramePr>
        <p:xfrm>
          <a:off x="4693797" y="1136509"/>
          <a:ext cx="4118000" cy="4648206"/>
        </p:xfrm>
        <a:graphic>
          <a:graphicData uri="http://schemas.openxmlformats.org/drawingml/2006/table">
            <a:tbl>
              <a:tblPr firstRow="1" bandRow="1">
                <a:tableStyleId>{2D5ABB26-0587-4C30-8999-92F81FD0307C}</a:tableStyleId>
              </a:tblPr>
              <a:tblGrid>
                <a:gridCol w="1940284">
                  <a:extLst>
                    <a:ext uri="{9D8B030D-6E8A-4147-A177-3AD203B41FA5}">
                      <a16:colId xmlns:a16="http://schemas.microsoft.com/office/drawing/2014/main" val="20000"/>
                    </a:ext>
                  </a:extLst>
                </a:gridCol>
                <a:gridCol w="1088858">
                  <a:extLst>
                    <a:ext uri="{9D8B030D-6E8A-4147-A177-3AD203B41FA5}">
                      <a16:colId xmlns:a16="http://schemas.microsoft.com/office/drawing/2014/main" val="20001"/>
                    </a:ext>
                  </a:extLst>
                </a:gridCol>
                <a:gridCol w="1088858">
                  <a:extLst>
                    <a:ext uri="{9D8B030D-6E8A-4147-A177-3AD203B41FA5}">
                      <a16:colId xmlns:a16="http://schemas.microsoft.com/office/drawing/2014/main" val="20002"/>
                    </a:ext>
                  </a:extLst>
                </a:gridCol>
              </a:tblGrid>
              <a:tr h="439086">
                <a:tc gridSpan="2">
                  <a:txBody>
                    <a:bodyPr/>
                    <a:lstStyle/>
                    <a:p>
                      <a:pPr marL="90805">
                        <a:lnSpc>
                          <a:spcPts val="1295"/>
                        </a:lnSpc>
                        <a:spcBef>
                          <a:spcPts val="35"/>
                        </a:spcBef>
                        <a:tabLst>
                          <a:tab pos="1824989" algn="l"/>
                        </a:tabLst>
                      </a:pPr>
                      <a:r>
                        <a:rPr sz="1200" b="1" spc="45">
                          <a:solidFill>
                            <a:srgbClr val="046A38"/>
                          </a:solidFill>
                          <a:latin typeface="Arial Narrow"/>
                          <a:cs typeface="Arial Narrow"/>
                        </a:rPr>
                        <a:t>COVERAGE</a:t>
                      </a:r>
                      <a:r>
                        <a:rPr sz="1200" b="1" spc="254">
                          <a:solidFill>
                            <a:srgbClr val="046A38"/>
                          </a:solidFill>
                          <a:latin typeface="Arial Narrow"/>
                          <a:cs typeface="Arial Narrow"/>
                        </a:rPr>
                        <a:t> </a:t>
                      </a:r>
                      <a:r>
                        <a:rPr sz="1200" b="1" spc="40">
                          <a:solidFill>
                            <a:srgbClr val="046A38"/>
                          </a:solidFill>
                          <a:latin typeface="Arial Narrow"/>
                          <a:cs typeface="Arial Narrow"/>
                        </a:rPr>
                        <a:t>LEVEL</a:t>
                      </a:r>
                      <a:r>
                        <a:rPr sz="1200" b="1">
                          <a:solidFill>
                            <a:srgbClr val="046A38"/>
                          </a:solidFill>
                          <a:latin typeface="Arial Narrow"/>
                          <a:cs typeface="Arial Narrow"/>
                        </a:rPr>
                        <a:t>	</a:t>
                      </a:r>
                      <a:r>
                        <a:rPr sz="1500" b="1" baseline="-36111">
                          <a:solidFill>
                            <a:srgbClr val="FFFFFF"/>
                          </a:solidFill>
                          <a:latin typeface="Arial Narrow"/>
                          <a:cs typeface="Arial Narrow"/>
                        </a:rPr>
                        <a:t>Bi-</a:t>
                      </a:r>
                      <a:r>
                        <a:rPr sz="1500" b="1" spc="-15" baseline="-36111">
                          <a:solidFill>
                            <a:srgbClr val="FFFFFF"/>
                          </a:solidFill>
                          <a:latin typeface="Arial Narrow"/>
                          <a:cs typeface="Arial Narrow"/>
                        </a:rPr>
                        <a:t>Weekly</a:t>
                      </a:r>
                      <a:endParaRPr sz="1500" baseline="-36111">
                        <a:latin typeface="Arial Narrow"/>
                        <a:cs typeface="Arial Narrow"/>
                      </a:endParaRPr>
                    </a:p>
                    <a:p>
                      <a:pPr marL="90805">
                        <a:lnSpc>
                          <a:spcPts val="1295"/>
                        </a:lnSpc>
                      </a:pPr>
                      <a:r>
                        <a:rPr sz="1200" b="1" spc="80">
                          <a:solidFill>
                            <a:srgbClr val="046A38"/>
                          </a:solidFill>
                          <a:latin typeface="Arial Narrow"/>
                          <a:cs typeface="Arial Narrow"/>
                        </a:rPr>
                        <a:t>(Tobacco</a:t>
                      </a:r>
                      <a:r>
                        <a:rPr sz="1200" b="1" spc="290">
                          <a:solidFill>
                            <a:srgbClr val="046A38"/>
                          </a:solidFill>
                          <a:latin typeface="Arial Narrow"/>
                          <a:cs typeface="Arial Narrow"/>
                        </a:rPr>
                        <a:t> </a:t>
                      </a:r>
                      <a:r>
                        <a:rPr sz="1200" b="1" spc="85">
                          <a:solidFill>
                            <a:srgbClr val="046A38"/>
                          </a:solidFill>
                          <a:latin typeface="Arial Narrow"/>
                          <a:cs typeface="Arial Narrow"/>
                        </a:rPr>
                        <a:t>User)</a:t>
                      </a:r>
                      <a:endParaRPr sz="1200">
                        <a:latin typeface="Arial Narrow"/>
                        <a:cs typeface="Arial Narrow"/>
                      </a:endParaRPr>
                    </a:p>
                  </a:txBody>
                  <a:tcPr marL="0" marR="0" marT="4445" marB="0">
                    <a:lnB w="12700">
                      <a:solidFill>
                        <a:srgbClr val="000000"/>
                      </a:solidFill>
                      <a:prstDash val="solid"/>
                    </a:lnB>
                  </a:tcPr>
                </a:tc>
                <a:tc hMerge="1">
                  <a:txBody>
                    <a:bodyPr/>
                    <a:lstStyle/>
                    <a:p>
                      <a:endParaRPr/>
                    </a:p>
                  </a:txBody>
                  <a:tcPr marL="0" marR="0" marT="0" marB="0"/>
                </a:tc>
                <a:tc>
                  <a:txBody>
                    <a:bodyPr/>
                    <a:lstStyle/>
                    <a:p>
                      <a:pPr algn="ctr">
                        <a:lnSpc>
                          <a:spcPct val="100000"/>
                        </a:lnSpc>
                        <a:spcBef>
                          <a:spcPts val="885"/>
                        </a:spcBef>
                      </a:pPr>
                      <a:r>
                        <a:rPr sz="1000" b="1" spc="-10" dirty="0">
                          <a:solidFill>
                            <a:srgbClr val="FFFFFF"/>
                          </a:solidFill>
                          <a:latin typeface="Arial Narrow"/>
                          <a:cs typeface="Arial Narrow"/>
                        </a:rPr>
                        <a:t>Monthly</a:t>
                      </a:r>
                      <a:endParaRPr sz="1000" dirty="0">
                        <a:latin typeface="Arial Narrow"/>
                        <a:cs typeface="Arial Narrow"/>
                      </a:endParaRPr>
                    </a:p>
                  </a:txBody>
                  <a:tcPr marL="0" marR="0" marT="112395" marB="0">
                    <a:lnB w="12700">
                      <a:solidFill>
                        <a:srgbClr val="000000"/>
                      </a:solidFill>
                      <a:prstDash val="solid"/>
                    </a:lnB>
                    <a:solidFill>
                      <a:srgbClr val="046A38"/>
                    </a:solidFill>
                  </a:tcPr>
                </a:tc>
                <a:extLst>
                  <a:ext uri="{0D108BD9-81ED-4DB2-BD59-A6C34878D82A}">
                    <a16:rowId xmlns:a16="http://schemas.microsoft.com/office/drawing/2014/main" val="10000"/>
                  </a:ext>
                </a:extLst>
              </a:tr>
              <a:tr h="271884">
                <a:tc gridSpan="3">
                  <a:txBody>
                    <a:bodyPr/>
                    <a:lstStyle/>
                    <a:p>
                      <a:pPr marL="1080770">
                        <a:lnSpc>
                          <a:spcPct val="100000"/>
                        </a:lnSpc>
                        <a:spcBef>
                          <a:spcPts val="35"/>
                        </a:spcBef>
                      </a:pPr>
                      <a:r>
                        <a:rPr sz="1200" b="1" spc="80" dirty="0">
                          <a:solidFill>
                            <a:srgbClr val="046A38"/>
                          </a:solidFill>
                          <a:latin typeface="Arial Narrow" panose="020B0606020202030204" pitchFamily="34" charset="0"/>
                          <a:cs typeface="Arial Narrow"/>
                        </a:rPr>
                        <a:t>Open</a:t>
                      </a:r>
                      <a:r>
                        <a:rPr sz="1200" b="1" spc="235" dirty="0">
                          <a:solidFill>
                            <a:srgbClr val="046A38"/>
                          </a:solidFill>
                          <a:latin typeface="Arial Narrow" panose="020B0606020202030204" pitchFamily="34" charset="0"/>
                          <a:cs typeface="Arial Narrow"/>
                        </a:rPr>
                        <a:t> </a:t>
                      </a:r>
                      <a:r>
                        <a:rPr sz="1200" b="1" spc="70" dirty="0">
                          <a:solidFill>
                            <a:srgbClr val="046A38"/>
                          </a:solidFill>
                          <a:latin typeface="Arial Narrow" panose="020B0606020202030204" pitchFamily="34" charset="0"/>
                          <a:cs typeface="Arial Narrow"/>
                        </a:rPr>
                        <a:t>Access</a:t>
                      </a:r>
                      <a:r>
                        <a:rPr sz="1200" b="1" spc="295" dirty="0">
                          <a:solidFill>
                            <a:srgbClr val="046A38"/>
                          </a:solidFill>
                          <a:latin typeface="Arial Narrow" panose="020B0606020202030204" pitchFamily="34" charset="0"/>
                          <a:cs typeface="Arial Narrow"/>
                        </a:rPr>
                        <a:t> </a:t>
                      </a:r>
                      <a:r>
                        <a:rPr sz="1200" b="1" spc="30" dirty="0">
                          <a:solidFill>
                            <a:srgbClr val="046A38"/>
                          </a:solidFill>
                          <a:latin typeface="Arial Narrow" panose="020B0606020202030204" pitchFamily="34" charset="0"/>
                          <a:cs typeface="Arial Narrow"/>
                        </a:rPr>
                        <a:t>HSA</a:t>
                      </a:r>
                      <a:endParaRPr sz="1200" dirty="0">
                        <a:latin typeface="Arial Narrow" panose="020B0606020202030204" pitchFamily="34" charset="0"/>
                        <a:cs typeface="Arial Narrow"/>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82789">
                <a:tc>
                  <a:txBody>
                    <a:bodyPr/>
                    <a:lstStyle/>
                    <a:p>
                      <a:pPr marL="90805">
                        <a:lnSpc>
                          <a:spcPct val="100000"/>
                        </a:lnSpc>
                        <a:spcBef>
                          <a:spcPts val="300"/>
                        </a:spcBef>
                      </a:pPr>
                      <a:r>
                        <a:rPr sz="900" b="1" dirty="0">
                          <a:latin typeface="Arial Narrow" panose="020B0606020202030204" pitchFamily="34" charset="0"/>
                          <a:cs typeface="Arial Narrow"/>
                        </a:rPr>
                        <a:t>Employee</a:t>
                      </a:r>
                      <a:r>
                        <a:rPr sz="900" b="1" spc="65" dirty="0">
                          <a:latin typeface="Arial Narrow" panose="020B0606020202030204" pitchFamily="34" charset="0"/>
                          <a:cs typeface="Arial Narrow"/>
                        </a:rPr>
                        <a:t> </a:t>
                      </a:r>
                      <a:r>
                        <a:rPr sz="900" b="1" spc="-20" dirty="0">
                          <a:latin typeface="Arial Narrow" panose="020B0606020202030204" pitchFamily="34" charset="0"/>
                          <a:cs typeface="Arial Narrow"/>
                        </a:rPr>
                        <a:t>Only</a:t>
                      </a:r>
                      <a:endParaRPr sz="900" dirty="0">
                        <a:latin typeface="Arial Narrow" panose="020B0606020202030204" pitchFamily="34" charset="0"/>
                        <a:cs typeface="Arial Narrow"/>
                      </a:endParaRPr>
                    </a:p>
                  </a:txBody>
                  <a:tcPr marL="0" marR="0" marT="38100" marB="0">
                    <a:lnL w="12700">
                      <a:solidFill>
                        <a:srgbClr val="000000"/>
                      </a:solidFill>
                      <a:prstDash val="solid"/>
                    </a:lnL>
                    <a:lnT w="12700">
                      <a:solidFill>
                        <a:srgbClr val="000000"/>
                      </a:solidFill>
                      <a:prstDash val="solid"/>
                    </a:lnT>
                    <a:lnB w="6350">
                      <a:solidFill>
                        <a:srgbClr val="B9B9B9"/>
                      </a:solidFill>
                      <a:prstDash val="solid"/>
                    </a:lnB>
                  </a:tcPr>
                </a:tc>
                <a:tc>
                  <a:txBody>
                    <a:bodyPr/>
                    <a:lstStyle/>
                    <a:p>
                      <a:pPr algn="ctr" rtl="0" fontAlgn="ctr"/>
                      <a:r>
                        <a:rPr lang="en-US" sz="1100" b="0" i="0" u="none" strike="noStrike">
                          <a:solidFill>
                            <a:srgbClr val="000000"/>
                          </a:solidFill>
                          <a:effectLst/>
                          <a:latin typeface="Arial Narrow" panose="020B0606020202030204" pitchFamily="34" charset="0"/>
                        </a:rPr>
                        <a:t>$97.47 </a:t>
                      </a:r>
                    </a:p>
                  </a:txBody>
                  <a:tcPr marL="0" marR="0" marT="0" marB="0" anchor="ctr">
                    <a:lnR w="12700" cap="flat" cmpd="sng" algn="ctr">
                      <a:solidFill>
                        <a:srgbClr val="01351B"/>
                      </a:solidFill>
                      <a:prstDash val="solid"/>
                      <a:round/>
                      <a:headEnd type="none" w="med" len="med"/>
                      <a:tailEnd type="none" w="med" len="med"/>
                    </a:lnR>
                    <a:lnT w="12700">
                      <a:solidFill>
                        <a:srgbClr val="000000"/>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$211.18 </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12700">
                      <a:solidFill>
                        <a:srgbClr val="000000"/>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02"/>
                  </a:ext>
                </a:extLst>
              </a:tr>
              <a:tr h="282789">
                <a:tc>
                  <a:txBody>
                    <a:bodyPr/>
                    <a:lstStyle/>
                    <a:p>
                      <a:pPr marL="90805">
                        <a:lnSpc>
                          <a:spcPct val="100000"/>
                        </a:lnSpc>
                        <a:spcBef>
                          <a:spcPts val="300"/>
                        </a:spcBef>
                      </a:pPr>
                      <a:r>
                        <a:rPr sz="900" b="1">
                          <a:latin typeface="Arial Narrow" panose="020B0606020202030204" pitchFamily="34" charset="0"/>
                          <a:cs typeface="Arial Narrow"/>
                        </a:rPr>
                        <a:t>Employee</a:t>
                      </a:r>
                      <a:r>
                        <a:rPr sz="900" b="1" spc="45">
                          <a:latin typeface="Arial Narrow" panose="020B0606020202030204" pitchFamily="34" charset="0"/>
                          <a:cs typeface="Arial Narrow"/>
                        </a:rPr>
                        <a:t> </a:t>
                      </a:r>
                      <a:r>
                        <a:rPr sz="900" b="1">
                          <a:latin typeface="Arial Narrow" panose="020B0606020202030204" pitchFamily="34" charset="0"/>
                          <a:cs typeface="Arial Narrow"/>
                        </a:rPr>
                        <a:t>&amp;</a:t>
                      </a:r>
                      <a:r>
                        <a:rPr sz="900" b="1" spc="70">
                          <a:latin typeface="Arial Narrow" panose="020B0606020202030204" pitchFamily="34" charset="0"/>
                          <a:cs typeface="Arial Narrow"/>
                        </a:rPr>
                        <a:t> </a:t>
                      </a:r>
                      <a:r>
                        <a:rPr sz="900" b="1" spc="-10">
                          <a:latin typeface="Arial Narrow" panose="020B0606020202030204" pitchFamily="34" charset="0"/>
                          <a:cs typeface="Arial Narrow"/>
                        </a:rPr>
                        <a:t>Spouse</a:t>
                      </a:r>
                      <a:endParaRPr sz="900">
                        <a:latin typeface="Arial Narrow" panose="020B0606020202030204" pitchFamily="34" charset="0"/>
                        <a:cs typeface="Arial Narrow"/>
                      </a:endParaRPr>
                    </a:p>
                  </a:txBody>
                  <a:tcPr marL="0" marR="0" marT="38100" marB="0">
                    <a:lnL w="12700">
                      <a:solidFill>
                        <a:srgbClr val="000000"/>
                      </a:solidFill>
                      <a:prstDash val="solid"/>
                    </a:lnL>
                    <a:lnT w="6350">
                      <a:solidFill>
                        <a:srgbClr val="B9B9B9"/>
                      </a:solidFill>
                      <a:prstDash val="solid"/>
                    </a:lnT>
                    <a:lnB w="6350">
                      <a:solidFill>
                        <a:srgbClr val="B9B9B9"/>
                      </a:solidFill>
                      <a:prstDash val="solid"/>
                    </a:lnB>
                  </a:tcPr>
                </a:tc>
                <a:tc>
                  <a:txBody>
                    <a:bodyPr/>
                    <a:lstStyle/>
                    <a:p>
                      <a:pPr algn="ctr" rtl="0" fontAlgn="ctr"/>
                      <a:r>
                        <a:rPr lang="en-US" sz="1100" b="0" i="0" u="none" strike="noStrike">
                          <a:solidFill>
                            <a:srgbClr val="000000"/>
                          </a:solidFill>
                          <a:effectLst/>
                          <a:latin typeface="Arial Narrow" panose="020B0606020202030204" pitchFamily="34" charset="0"/>
                        </a:rPr>
                        <a:t>$191.75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$415.46 </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03"/>
                  </a:ext>
                </a:extLst>
              </a:tr>
              <a:tr h="282789">
                <a:tc>
                  <a:txBody>
                    <a:bodyPr/>
                    <a:lstStyle/>
                    <a:p>
                      <a:pPr marL="90805">
                        <a:lnSpc>
                          <a:spcPct val="100000"/>
                        </a:lnSpc>
                        <a:spcBef>
                          <a:spcPts val="300"/>
                        </a:spcBef>
                      </a:pPr>
                      <a:r>
                        <a:rPr sz="900" b="1">
                          <a:latin typeface="Arial Narrow" panose="020B0606020202030204" pitchFamily="34" charset="0"/>
                          <a:cs typeface="Arial Narrow"/>
                        </a:rPr>
                        <a:t>Employee</a:t>
                      </a:r>
                      <a:r>
                        <a:rPr sz="900" b="1" spc="45">
                          <a:latin typeface="Arial Narrow" panose="020B0606020202030204" pitchFamily="34" charset="0"/>
                          <a:cs typeface="Arial Narrow"/>
                        </a:rPr>
                        <a:t> </a:t>
                      </a:r>
                      <a:r>
                        <a:rPr sz="900" b="1">
                          <a:latin typeface="Arial Narrow" panose="020B0606020202030204" pitchFamily="34" charset="0"/>
                          <a:cs typeface="Arial Narrow"/>
                        </a:rPr>
                        <a:t>&amp;</a:t>
                      </a:r>
                      <a:r>
                        <a:rPr sz="900" b="1" spc="70">
                          <a:latin typeface="Arial Narrow" panose="020B0606020202030204" pitchFamily="34" charset="0"/>
                          <a:cs typeface="Arial Narrow"/>
                        </a:rPr>
                        <a:t> </a:t>
                      </a:r>
                      <a:r>
                        <a:rPr sz="900" b="1" spc="-10">
                          <a:latin typeface="Arial Narrow" panose="020B0606020202030204" pitchFamily="34" charset="0"/>
                          <a:cs typeface="Arial Narrow"/>
                        </a:rPr>
                        <a:t>Child(ren)</a:t>
                      </a:r>
                      <a:endParaRPr sz="900">
                        <a:latin typeface="Arial Narrow" panose="020B0606020202030204" pitchFamily="34" charset="0"/>
                        <a:cs typeface="Arial Narrow"/>
                      </a:endParaRPr>
                    </a:p>
                  </a:txBody>
                  <a:tcPr marL="0" marR="0" marT="38100" marB="0">
                    <a:lnL w="12700">
                      <a:solidFill>
                        <a:srgbClr val="000000"/>
                      </a:solidFill>
                      <a:prstDash val="solid"/>
                    </a:lnL>
                    <a:lnT w="6350">
                      <a:solidFill>
                        <a:srgbClr val="B9B9B9"/>
                      </a:solidFill>
                      <a:prstDash val="solid"/>
                    </a:lnT>
                    <a:lnB w="6350">
                      <a:solidFill>
                        <a:srgbClr val="B9B9B9"/>
                      </a:solidFill>
                      <a:prstDash val="solid"/>
                    </a:lnB>
                  </a:tcPr>
                </a:tc>
                <a:tc>
                  <a:txBody>
                    <a:bodyPr/>
                    <a:lstStyle/>
                    <a:p>
                      <a:pPr algn="ctr" rtl="0" fontAlgn="ctr"/>
                      <a:r>
                        <a:rPr lang="en-US" sz="1100" b="0" i="0" u="none" strike="noStrike">
                          <a:solidFill>
                            <a:srgbClr val="000000"/>
                          </a:solidFill>
                          <a:effectLst/>
                          <a:latin typeface="Arial Narrow" panose="020B0606020202030204" pitchFamily="34" charset="0"/>
                        </a:rPr>
                        <a:t>$141.47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$306.51 </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04"/>
                  </a:ext>
                </a:extLst>
              </a:tr>
              <a:tr h="282789">
                <a:tc>
                  <a:txBody>
                    <a:bodyPr/>
                    <a:lstStyle/>
                    <a:p>
                      <a:pPr marL="90805">
                        <a:lnSpc>
                          <a:spcPct val="100000"/>
                        </a:lnSpc>
                        <a:spcBef>
                          <a:spcPts val="300"/>
                        </a:spcBef>
                      </a:pPr>
                      <a:r>
                        <a:rPr sz="900" b="1" spc="-10">
                          <a:latin typeface="Arial Narrow" panose="020B0606020202030204" pitchFamily="34" charset="0"/>
                          <a:cs typeface="Arial Narrow"/>
                        </a:rPr>
                        <a:t>Family</a:t>
                      </a:r>
                      <a:endParaRPr sz="900">
                        <a:latin typeface="Arial Narrow" panose="020B0606020202030204" pitchFamily="34" charset="0"/>
                        <a:cs typeface="Arial Narrow"/>
                      </a:endParaRPr>
                    </a:p>
                  </a:txBody>
                  <a:tcPr marL="0" marR="0" marT="38100" marB="0">
                    <a:lnL w="12700">
                      <a:solidFill>
                        <a:srgbClr val="000000"/>
                      </a:solidFill>
                      <a:prstDash val="solid"/>
                    </a:lnL>
                    <a:lnT w="6350">
                      <a:solidFill>
                        <a:srgbClr val="B9B9B9"/>
                      </a:solidFill>
                      <a:prstDash val="solid"/>
                    </a:lnT>
                    <a:lnB w="12700">
                      <a:solidFill>
                        <a:srgbClr val="000000"/>
                      </a:solidFill>
                      <a:prstDash val="solid"/>
                    </a:lnB>
                  </a:tcPr>
                </a:tc>
                <a:tc>
                  <a:txBody>
                    <a:bodyPr/>
                    <a:lstStyle/>
                    <a:p>
                      <a:pPr algn="ctr" rtl="0" fontAlgn="ctr"/>
                      <a:r>
                        <a:rPr lang="en-US" sz="1100" b="0" i="0" u="none" strike="noStrike" dirty="0">
                          <a:solidFill>
                            <a:srgbClr val="000000"/>
                          </a:solidFill>
                          <a:effectLst/>
                          <a:latin typeface="Arial Narrow" panose="020B0606020202030204" pitchFamily="34" charset="0"/>
                        </a:rPr>
                        <a:t>$250.16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12700">
                      <a:solidFill>
                        <a:srgbClr val="000000"/>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$542.02 </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12700">
                      <a:solidFill>
                        <a:srgbClr val="000000"/>
                      </a:solidFill>
                      <a:prstDash val="solid"/>
                    </a:lnB>
                    <a:solidFill>
                      <a:srgbClr val="046A38">
                        <a:alpha val="10194"/>
                      </a:srgbClr>
                    </a:solidFill>
                  </a:tcPr>
                </a:tc>
                <a:extLst>
                  <a:ext uri="{0D108BD9-81ED-4DB2-BD59-A6C34878D82A}">
                    <a16:rowId xmlns:a16="http://schemas.microsoft.com/office/drawing/2014/main" val="10005"/>
                  </a:ext>
                </a:extLst>
              </a:tr>
              <a:tr h="271884">
                <a:tc gridSpan="3">
                  <a:txBody>
                    <a:bodyPr/>
                    <a:lstStyle/>
                    <a:p>
                      <a:pPr marL="1083310">
                        <a:lnSpc>
                          <a:spcPct val="100000"/>
                        </a:lnSpc>
                        <a:spcBef>
                          <a:spcPts val="35"/>
                        </a:spcBef>
                      </a:pPr>
                      <a:r>
                        <a:rPr sz="1200" b="1" spc="80">
                          <a:solidFill>
                            <a:srgbClr val="046A38"/>
                          </a:solidFill>
                          <a:latin typeface="Arial Narrow" panose="020B0606020202030204" pitchFamily="34" charset="0"/>
                          <a:cs typeface="Arial Narrow"/>
                        </a:rPr>
                        <a:t>Open</a:t>
                      </a:r>
                      <a:r>
                        <a:rPr sz="1200" b="1" spc="225">
                          <a:solidFill>
                            <a:srgbClr val="046A38"/>
                          </a:solidFill>
                          <a:latin typeface="Arial Narrow" panose="020B0606020202030204" pitchFamily="34" charset="0"/>
                          <a:cs typeface="Arial Narrow"/>
                        </a:rPr>
                        <a:t> </a:t>
                      </a:r>
                      <a:r>
                        <a:rPr sz="1200" b="1" spc="75">
                          <a:solidFill>
                            <a:srgbClr val="046A38"/>
                          </a:solidFill>
                          <a:latin typeface="Arial Narrow" panose="020B0606020202030204" pitchFamily="34" charset="0"/>
                          <a:cs typeface="Arial Narrow"/>
                        </a:rPr>
                        <a:t>Access</a:t>
                      </a:r>
                      <a:r>
                        <a:rPr sz="1200" b="1" spc="280">
                          <a:solidFill>
                            <a:srgbClr val="046A38"/>
                          </a:solidFill>
                          <a:latin typeface="Arial Narrow" panose="020B0606020202030204" pitchFamily="34" charset="0"/>
                          <a:cs typeface="Arial Narrow"/>
                        </a:rPr>
                        <a:t> </a:t>
                      </a:r>
                      <a:r>
                        <a:rPr sz="1200" b="1" spc="-25">
                          <a:solidFill>
                            <a:srgbClr val="046A38"/>
                          </a:solidFill>
                          <a:latin typeface="Arial Narrow" panose="020B0606020202030204" pitchFamily="34" charset="0"/>
                          <a:cs typeface="Arial Narrow"/>
                        </a:rPr>
                        <a:t>EPO</a:t>
                      </a:r>
                      <a:endParaRPr sz="1200">
                        <a:latin typeface="Arial Narrow" panose="020B0606020202030204" pitchFamily="34" charset="0"/>
                        <a:cs typeface="Arial Narrow"/>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282789">
                <a:tc>
                  <a:txBody>
                    <a:bodyPr/>
                    <a:lstStyle/>
                    <a:p>
                      <a:pPr marL="90805">
                        <a:lnSpc>
                          <a:spcPct val="100000"/>
                        </a:lnSpc>
                        <a:spcBef>
                          <a:spcPts val="300"/>
                        </a:spcBef>
                      </a:pPr>
                      <a:r>
                        <a:rPr sz="900" b="1">
                          <a:latin typeface="Arial Narrow" panose="020B0606020202030204" pitchFamily="34" charset="0"/>
                          <a:cs typeface="Arial Narrow"/>
                        </a:rPr>
                        <a:t>Employee</a:t>
                      </a:r>
                      <a:r>
                        <a:rPr sz="900" b="1" spc="65">
                          <a:latin typeface="Arial Narrow" panose="020B0606020202030204" pitchFamily="34" charset="0"/>
                          <a:cs typeface="Arial Narrow"/>
                        </a:rPr>
                        <a:t> </a:t>
                      </a:r>
                      <a:r>
                        <a:rPr sz="900" b="1" spc="-20">
                          <a:latin typeface="Arial Narrow" panose="020B0606020202030204" pitchFamily="34" charset="0"/>
                          <a:cs typeface="Arial Narrow"/>
                        </a:rPr>
                        <a:t>Only</a:t>
                      </a:r>
                      <a:endParaRPr sz="900">
                        <a:latin typeface="Arial Narrow" panose="020B0606020202030204" pitchFamily="34" charset="0"/>
                        <a:cs typeface="Arial Narrow"/>
                      </a:endParaRPr>
                    </a:p>
                  </a:txBody>
                  <a:tcPr marL="0" marR="0" marT="38100" marB="0">
                    <a:lnL w="12700">
                      <a:solidFill>
                        <a:srgbClr val="000000"/>
                      </a:solidFill>
                      <a:prstDash val="solid"/>
                    </a:lnL>
                    <a:lnT w="12700">
                      <a:solidFill>
                        <a:srgbClr val="000000"/>
                      </a:solidFill>
                      <a:prstDash val="solid"/>
                    </a:lnT>
                    <a:lnB w="6350">
                      <a:solidFill>
                        <a:srgbClr val="B9B9B9"/>
                      </a:solidFill>
                      <a:prstDash val="solid"/>
                    </a:lnB>
                  </a:tcPr>
                </a:tc>
                <a:tc>
                  <a:txBody>
                    <a:bodyPr/>
                    <a:lstStyle/>
                    <a:p>
                      <a:pPr algn="ctr" rtl="0" fontAlgn="ctr"/>
                      <a:r>
                        <a:rPr lang="en-US" sz="1100" b="0" i="0" u="none" strike="noStrike">
                          <a:solidFill>
                            <a:srgbClr val="000000"/>
                          </a:solidFill>
                          <a:effectLst/>
                          <a:latin typeface="Arial Narrow" panose="020B0606020202030204" pitchFamily="34" charset="0"/>
                        </a:rPr>
                        <a:t>$164.99 </a:t>
                      </a:r>
                    </a:p>
                  </a:txBody>
                  <a:tcPr marL="0" marR="0" marT="0" marB="0" anchor="ctr">
                    <a:lnR w="12700" cap="flat" cmpd="sng" algn="ctr">
                      <a:solidFill>
                        <a:srgbClr val="01351B"/>
                      </a:solidFill>
                      <a:prstDash val="solid"/>
                      <a:round/>
                      <a:headEnd type="none" w="med" len="med"/>
                      <a:tailEnd type="none" w="med" len="med"/>
                    </a:lnR>
                    <a:lnT w="12700">
                      <a:solidFill>
                        <a:srgbClr val="000000"/>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$357.47</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12700">
                      <a:solidFill>
                        <a:srgbClr val="000000"/>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07"/>
                  </a:ext>
                </a:extLst>
              </a:tr>
              <a:tr h="282789">
                <a:tc>
                  <a:txBody>
                    <a:bodyPr/>
                    <a:lstStyle/>
                    <a:p>
                      <a:pPr marL="90805">
                        <a:lnSpc>
                          <a:spcPct val="100000"/>
                        </a:lnSpc>
                        <a:spcBef>
                          <a:spcPts val="300"/>
                        </a:spcBef>
                      </a:pPr>
                      <a:r>
                        <a:rPr sz="900" b="1">
                          <a:latin typeface="Arial Narrow" panose="020B0606020202030204" pitchFamily="34" charset="0"/>
                          <a:cs typeface="Arial Narrow"/>
                        </a:rPr>
                        <a:t>Employee</a:t>
                      </a:r>
                      <a:r>
                        <a:rPr sz="900" b="1" spc="45">
                          <a:latin typeface="Arial Narrow" panose="020B0606020202030204" pitchFamily="34" charset="0"/>
                          <a:cs typeface="Arial Narrow"/>
                        </a:rPr>
                        <a:t> </a:t>
                      </a:r>
                      <a:r>
                        <a:rPr sz="900" b="1">
                          <a:latin typeface="Arial Narrow" panose="020B0606020202030204" pitchFamily="34" charset="0"/>
                          <a:cs typeface="Arial Narrow"/>
                        </a:rPr>
                        <a:t>&amp;</a:t>
                      </a:r>
                      <a:r>
                        <a:rPr sz="900" b="1" spc="70">
                          <a:latin typeface="Arial Narrow" panose="020B0606020202030204" pitchFamily="34" charset="0"/>
                          <a:cs typeface="Arial Narrow"/>
                        </a:rPr>
                        <a:t> </a:t>
                      </a:r>
                      <a:r>
                        <a:rPr sz="900" b="1" spc="-10">
                          <a:latin typeface="Arial Narrow" panose="020B0606020202030204" pitchFamily="34" charset="0"/>
                          <a:cs typeface="Arial Narrow"/>
                        </a:rPr>
                        <a:t>Spouse</a:t>
                      </a:r>
                      <a:endParaRPr sz="900">
                        <a:latin typeface="Arial Narrow" panose="020B0606020202030204" pitchFamily="34" charset="0"/>
                        <a:cs typeface="Arial Narrow"/>
                      </a:endParaRPr>
                    </a:p>
                  </a:txBody>
                  <a:tcPr marL="0" marR="0" marT="38100" marB="0">
                    <a:lnL w="12700">
                      <a:solidFill>
                        <a:srgbClr val="000000"/>
                      </a:solidFill>
                      <a:prstDash val="solid"/>
                    </a:lnL>
                    <a:lnT w="6350">
                      <a:solidFill>
                        <a:srgbClr val="B9B9B9"/>
                      </a:solidFill>
                      <a:prstDash val="solid"/>
                    </a:lnT>
                    <a:lnB w="6350">
                      <a:solidFill>
                        <a:srgbClr val="B9B9B9"/>
                      </a:solidFill>
                      <a:prstDash val="solid"/>
                    </a:lnB>
                  </a:tcPr>
                </a:tc>
                <a:tc>
                  <a:txBody>
                    <a:bodyPr/>
                    <a:lstStyle/>
                    <a:p>
                      <a:pPr algn="ctr" rtl="0" fontAlgn="ctr"/>
                      <a:r>
                        <a:rPr lang="en-US" sz="1100" b="0" i="0" u="none" strike="noStrike">
                          <a:solidFill>
                            <a:srgbClr val="000000"/>
                          </a:solidFill>
                          <a:effectLst/>
                          <a:latin typeface="Arial Narrow" panose="020B0606020202030204" pitchFamily="34" charset="0"/>
                        </a:rPr>
                        <a:t>$353.05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$764.95 </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08"/>
                  </a:ext>
                </a:extLst>
              </a:tr>
              <a:tr h="282789">
                <a:tc>
                  <a:txBody>
                    <a:bodyPr/>
                    <a:lstStyle/>
                    <a:p>
                      <a:pPr marL="90805">
                        <a:lnSpc>
                          <a:spcPct val="100000"/>
                        </a:lnSpc>
                        <a:spcBef>
                          <a:spcPts val="300"/>
                        </a:spcBef>
                      </a:pPr>
                      <a:r>
                        <a:rPr sz="900" b="1">
                          <a:latin typeface="Arial Narrow" panose="020B0606020202030204" pitchFamily="34" charset="0"/>
                          <a:cs typeface="Arial Narrow"/>
                        </a:rPr>
                        <a:t>Employee</a:t>
                      </a:r>
                      <a:r>
                        <a:rPr sz="900" b="1" spc="45">
                          <a:latin typeface="Arial Narrow" panose="020B0606020202030204" pitchFamily="34" charset="0"/>
                          <a:cs typeface="Arial Narrow"/>
                        </a:rPr>
                        <a:t> </a:t>
                      </a:r>
                      <a:r>
                        <a:rPr sz="900" b="1">
                          <a:latin typeface="Arial Narrow" panose="020B0606020202030204" pitchFamily="34" charset="0"/>
                          <a:cs typeface="Arial Narrow"/>
                        </a:rPr>
                        <a:t>&amp;</a:t>
                      </a:r>
                      <a:r>
                        <a:rPr sz="900" b="1" spc="70">
                          <a:latin typeface="Arial Narrow" panose="020B0606020202030204" pitchFamily="34" charset="0"/>
                          <a:cs typeface="Arial Narrow"/>
                        </a:rPr>
                        <a:t> </a:t>
                      </a:r>
                      <a:r>
                        <a:rPr sz="900" b="1" spc="-10">
                          <a:latin typeface="Arial Narrow" panose="020B0606020202030204" pitchFamily="34" charset="0"/>
                          <a:cs typeface="Arial Narrow"/>
                        </a:rPr>
                        <a:t>Child(ren)</a:t>
                      </a:r>
                      <a:endParaRPr sz="900">
                        <a:latin typeface="Arial Narrow" panose="020B0606020202030204" pitchFamily="34" charset="0"/>
                        <a:cs typeface="Arial Narrow"/>
                      </a:endParaRPr>
                    </a:p>
                  </a:txBody>
                  <a:tcPr marL="0" marR="0" marT="38100" marB="0">
                    <a:lnL w="12700">
                      <a:solidFill>
                        <a:srgbClr val="000000"/>
                      </a:solidFill>
                      <a:prstDash val="solid"/>
                    </a:lnL>
                    <a:lnT w="6350">
                      <a:solidFill>
                        <a:srgbClr val="B9B9B9"/>
                      </a:solidFill>
                      <a:prstDash val="solid"/>
                    </a:lnT>
                    <a:lnB w="6350">
                      <a:solidFill>
                        <a:srgbClr val="B9B9B9"/>
                      </a:solidFill>
                      <a:prstDash val="solid"/>
                    </a:lnB>
                  </a:tcPr>
                </a:tc>
                <a:tc>
                  <a:txBody>
                    <a:bodyPr/>
                    <a:lstStyle/>
                    <a:p>
                      <a:pPr algn="ctr" rtl="0" fontAlgn="ctr"/>
                      <a:r>
                        <a:rPr lang="en-US" sz="1100" b="0" i="0" u="none" strike="noStrike" dirty="0">
                          <a:solidFill>
                            <a:srgbClr val="000000"/>
                          </a:solidFill>
                          <a:effectLst/>
                          <a:latin typeface="Arial Narrow" panose="020B0606020202030204" pitchFamily="34" charset="0"/>
                        </a:rPr>
                        <a:t>$263.89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$571.77</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09"/>
                  </a:ext>
                </a:extLst>
              </a:tr>
              <a:tr h="282789">
                <a:tc>
                  <a:txBody>
                    <a:bodyPr/>
                    <a:lstStyle/>
                    <a:p>
                      <a:pPr marL="90805">
                        <a:lnSpc>
                          <a:spcPct val="100000"/>
                        </a:lnSpc>
                        <a:spcBef>
                          <a:spcPts val="300"/>
                        </a:spcBef>
                      </a:pPr>
                      <a:r>
                        <a:rPr sz="900" b="1" spc="-10">
                          <a:latin typeface="Arial Narrow" panose="020B0606020202030204" pitchFamily="34" charset="0"/>
                          <a:cs typeface="Arial Narrow"/>
                        </a:rPr>
                        <a:t>Family</a:t>
                      </a:r>
                      <a:endParaRPr sz="900">
                        <a:latin typeface="Arial Narrow" panose="020B0606020202030204" pitchFamily="34" charset="0"/>
                        <a:cs typeface="Arial Narrow"/>
                      </a:endParaRPr>
                    </a:p>
                  </a:txBody>
                  <a:tcPr marL="0" marR="0" marT="38100" marB="0">
                    <a:lnL w="12700">
                      <a:solidFill>
                        <a:srgbClr val="000000"/>
                      </a:solidFill>
                      <a:prstDash val="solid"/>
                    </a:lnL>
                    <a:lnT w="6350">
                      <a:solidFill>
                        <a:srgbClr val="B9B9B9"/>
                      </a:solidFill>
                      <a:prstDash val="solid"/>
                    </a:lnT>
                    <a:lnB w="12700">
                      <a:solidFill>
                        <a:srgbClr val="000000"/>
                      </a:solidFill>
                      <a:prstDash val="solid"/>
                    </a:lnB>
                  </a:tcPr>
                </a:tc>
                <a:tc>
                  <a:txBody>
                    <a:bodyPr/>
                    <a:lstStyle/>
                    <a:p>
                      <a:pPr algn="ctr" rtl="0" fontAlgn="ctr"/>
                      <a:r>
                        <a:rPr lang="en-US" sz="1100" b="0" i="0" u="none" strike="noStrike" dirty="0">
                          <a:solidFill>
                            <a:srgbClr val="000000"/>
                          </a:solidFill>
                          <a:effectLst/>
                          <a:latin typeface="Arial Narrow" panose="020B0606020202030204" pitchFamily="34" charset="0"/>
                        </a:rPr>
                        <a:t>$461.70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12700">
                      <a:solidFill>
                        <a:srgbClr val="000000"/>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$1,00.34 </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12700">
                      <a:solidFill>
                        <a:srgbClr val="000000"/>
                      </a:solidFill>
                      <a:prstDash val="solid"/>
                    </a:lnB>
                    <a:solidFill>
                      <a:srgbClr val="046A38">
                        <a:alpha val="10194"/>
                      </a:srgbClr>
                    </a:solidFill>
                  </a:tcPr>
                </a:tc>
                <a:extLst>
                  <a:ext uri="{0D108BD9-81ED-4DB2-BD59-A6C34878D82A}">
                    <a16:rowId xmlns:a16="http://schemas.microsoft.com/office/drawing/2014/main" val="10010"/>
                  </a:ext>
                </a:extLst>
              </a:tr>
              <a:tr h="271884">
                <a:tc gridSpan="3">
                  <a:txBody>
                    <a:bodyPr/>
                    <a:lstStyle/>
                    <a:p>
                      <a:pPr marL="1078865">
                        <a:lnSpc>
                          <a:spcPct val="100000"/>
                        </a:lnSpc>
                        <a:spcBef>
                          <a:spcPts val="35"/>
                        </a:spcBef>
                      </a:pPr>
                      <a:r>
                        <a:rPr sz="1200" b="1" spc="80" dirty="0">
                          <a:solidFill>
                            <a:srgbClr val="046A38"/>
                          </a:solidFill>
                          <a:latin typeface="Arial Narrow" panose="020B0606020202030204" pitchFamily="34" charset="0"/>
                          <a:cs typeface="Arial Narrow"/>
                        </a:rPr>
                        <a:t>Open</a:t>
                      </a:r>
                      <a:r>
                        <a:rPr sz="1200" b="1" spc="225" dirty="0">
                          <a:solidFill>
                            <a:srgbClr val="046A38"/>
                          </a:solidFill>
                          <a:latin typeface="Arial Narrow" panose="020B0606020202030204" pitchFamily="34" charset="0"/>
                          <a:cs typeface="Arial Narrow"/>
                        </a:rPr>
                        <a:t> </a:t>
                      </a:r>
                      <a:r>
                        <a:rPr sz="1200" b="1" spc="75" dirty="0">
                          <a:solidFill>
                            <a:srgbClr val="046A38"/>
                          </a:solidFill>
                          <a:latin typeface="Arial Narrow" panose="020B0606020202030204" pitchFamily="34" charset="0"/>
                          <a:cs typeface="Arial Narrow"/>
                        </a:rPr>
                        <a:t>Access</a:t>
                      </a:r>
                      <a:r>
                        <a:rPr sz="1200" b="1" spc="280" dirty="0">
                          <a:solidFill>
                            <a:srgbClr val="046A38"/>
                          </a:solidFill>
                          <a:latin typeface="Arial Narrow" panose="020B0606020202030204" pitchFamily="34" charset="0"/>
                          <a:cs typeface="Arial Narrow"/>
                        </a:rPr>
                        <a:t> </a:t>
                      </a:r>
                      <a:r>
                        <a:rPr sz="1200" b="1" spc="30" dirty="0">
                          <a:solidFill>
                            <a:srgbClr val="046A38"/>
                          </a:solidFill>
                          <a:latin typeface="Arial Narrow" panose="020B0606020202030204" pitchFamily="34" charset="0"/>
                          <a:cs typeface="Arial Narrow"/>
                        </a:rPr>
                        <a:t>P</a:t>
                      </a:r>
                      <a:r>
                        <a:rPr lang="en-US" sz="1200" b="1" spc="30" dirty="0">
                          <a:solidFill>
                            <a:srgbClr val="046A38"/>
                          </a:solidFill>
                          <a:latin typeface="Arial Narrow" panose="020B0606020202030204" pitchFamily="34" charset="0"/>
                          <a:cs typeface="Arial Narrow"/>
                        </a:rPr>
                        <a:t>OS</a:t>
                      </a:r>
                      <a:endParaRPr sz="1200" dirty="0">
                        <a:latin typeface="Arial Narrow" panose="020B0606020202030204" pitchFamily="34" charset="0"/>
                        <a:cs typeface="Arial Narrow"/>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282789">
                <a:tc>
                  <a:txBody>
                    <a:bodyPr/>
                    <a:lstStyle/>
                    <a:p>
                      <a:pPr marL="90805">
                        <a:lnSpc>
                          <a:spcPct val="100000"/>
                        </a:lnSpc>
                        <a:spcBef>
                          <a:spcPts val="300"/>
                        </a:spcBef>
                      </a:pPr>
                      <a:r>
                        <a:rPr sz="900" b="1">
                          <a:latin typeface="Arial Narrow" panose="020B0606020202030204" pitchFamily="34" charset="0"/>
                          <a:cs typeface="Arial Narrow"/>
                        </a:rPr>
                        <a:t>Employee</a:t>
                      </a:r>
                      <a:r>
                        <a:rPr sz="900" b="1" spc="65">
                          <a:latin typeface="Arial Narrow" panose="020B0606020202030204" pitchFamily="34" charset="0"/>
                          <a:cs typeface="Arial Narrow"/>
                        </a:rPr>
                        <a:t> </a:t>
                      </a:r>
                      <a:r>
                        <a:rPr sz="900" b="1" spc="-20">
                          <a:latin typeface="Arial Narrow" panose="020B0606020202030204" pitchFamily="34" charset="0"/>
                          <a:cs typeface="Arial Narrow"/>
                        </a:rPr>
                        <a:t>Only</a:t>
                      </a:r>
                      <a:endParaRPr sz="900">
                        <a:latin typeface="Arial Narrow" panose="020B0606020202030204" pitchFamily="34" charset="0"/>
                        <a:cs typeface="Arial Narrow"/>
                      </a:endParaRPr>
                    </a:p>
                  </a:txBody>
                  <a:tcPr marL="0" marR="0" marT="38100" marB="0">
                    <a:lnL w="12700">
                      <a:solidFill>
                        <a:srgbClr val="000000"/>
                      </a:solidFill>
                      <a:prstDash val="solid"/>
                    </a:lnL>
                    <a:lnT w="12700">
                      <a:solidFill>
                        <a:srgbClr val="000000"/>
                      </a:solidFill>
                      <a:prstDash val="solid"/>
                    </a:lnT>
                    <a:lnB w="6350">
                      <a:solidFill>
                        <a:srgbClr val="B9B9B9"/>
                      </a:solidFill>
                      <a:prstDash val="solid"/>
                    </a:lnB>
                  </a:tcPr>
                </a:tc>
                <a:tc>
                  <a:txBody>
                    <a:bodyPr/>
                    <a:lstStyle/>
                    <a:p>
                      <a:pPr algn="ctr" rtl="0" fontAlgn="ctr"/>
                      <a:r>
                        <a:rPr lang="en-US" sz="1100" b="0" i="0" u="none" strike="noStrike">
                          <a:solidFill>
                            <a:srgbClr val="000000"/>
                          </a:solidFill>
                          <a:effectLst/>
                          <a:latin typeface="Arial Narrow" panose="020B0606020202030204" pitchFamily="34" charset="0"/>
                        </a:rPr>
                        <a:t>$285.58 </a:t>
                      </a:r>
                    </a:p>
                  </a:txBody>
                  <a:tcPr marL="0" marR="0" marT="0" marB="0" anchor="ctr">
                    <a:lnR w="12700" cap="flat" cmpd="sng" algn="ctr">
                      <a:solidFill>
                        <a:srgbClr val="01351B"/>
                      </a:solidFill>
                      <a:prstDash val="solid"/>
                      <a:round/>
                      <a:headEnd type="none" w="med" len="med"/>
                      <a:tailEnd type="none" w="med" len="med"/>
                    </a:lnR>
                    <a:lnT w="12700">
                      <a:solidFill>
                        <a:srgbClr val="000000"/>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$618.76</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12700">
                      <a:solidFill>
                        <a:srgbClr val="000000"/>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12"/>
                  </a:ext>
                </a:extLst>
              </a:tr>
              <a:tr h="282789">
                <a:tc>
                  <a:txBody>
                    <a:bodyPr/>
                    <a:lstStyle/>
                    <a:p>
                      <a:pPr marL="90805">
                        <a:lnSpc>
                          <a:spcPct val="100000"/>
                        </a:lnSpc>
                        <a:spcBef>
                          <a:spcPts val="300"/>
                        </a:spcBef>
                      </a:pPr>
                      <a:r>
                        <a:rPr sz="900" b="1">
                          <a:latin typeface="Arial Narrow" panose="020B0606020202030204" pitchFamily="34" charset="0"/>
                          <a:cs typeface="Arial Narrow"/>
                        </a:rPr>
                        <a:t>Employee</a:t>
                      </a:r>
                      <a:r>
                        <a:rPr sz="900" b="1" spc="45">
                          <a:latin typeface="Arial Narrow" panose="020B0606020202030204" pitchFamily="34" charset="0"/>
                          <a:cs typeface="Arial Narrow"/>
                        </a:rPr>
                        <a:t> </a:t>
                      </a:r>
                      <a:r>
                        <a:rPr sz="900" b="1">
                          <a:latin typeface="Arial Narrow" panose="020B0606020202030204" pitchFamily="34" charset="0"/>
                          <a:cs typeface="Arial Narrow"/>
                        </a:rPr>
                        <a:t>&amp;</a:t>
                      </a:r>
                      <a:r>
                        <a:rPr sz="900" b="1" spc="70">
                          <a:latin typeface="Arial Narrow" panose="020B0606020202030204" pitchFamily="34" charset="0"/>
                          <a:cs typeface="Arial Narrow"/>
                        </a:rPr>
                        <a:t> </a:t>
                      </a:r>
                      <a:r>
                        <a:rPr sz="900" b="1" spc="-10">
                          <a:latin typeface="Arial Narrow" panose="020B0606020202030204" pitchFamily="34" charset="0"/>
                          <a:cs typeface="Arial Narrow"/>
                        </a:rPr>
                        <a:t>Spouse</a:t>
                      </a:r>
                      <a:endParaRPr sz="900">
                        <a:latin typeface="Arial Narrow" panose="020B0606020202030204" pitchFamily="34" charset="0"/>
                        <a:cs typeface="Arial Narrow"/>
                      </a:endParaRPr>
                    </a:p>
                  </a:txBody>
                  <a:tcPr marL="0" marR="0" marT="38100" marB="0">
                    <a:lnL w="12700">
                      <a:solidFill>
                        <a:srgbClr val="000000"/>
                      </a:solidFill>
                      <a:prstDash val="solid"/>
                    </a:lnL>
                    <a:lnT w="6350">
                      <a:solidFill>
                        <a:srgbClr val="B9B9B9"/>
                      </a:solidFill>
                      <a:prstDash val="solid"/>
                    </a:lnT>
                    <a:lnB w="6350">
                      <a:solidFill>
                        <a:srgbClr val="B9B9B9"/>
                      </a:solidFill>
                      <a:prstDash val="solid"/>
                    </a:lnB>
                  </a:tcPr>
                </a:tc>
                <a:tc>
                  <a:txBody>
                    <a:bodyPr/>
                    <a:lstStyle/>
                    <a:p>
                      <a:pPr algn="ctr" rtl="0" fontAlgn="ctr"/>
                      <a:r>
                        <a:rPr lang="en-US" sz="1100" b="0" i="0" u="none" strike="noStrike">
                          <a:solidFill>
                            <a:srgbClr val="000000"/>
                          </a:solidFill>
                          <a:effectLst/>
                          <a:latin typeface="Arial Narrow" panose="020B0606020202030204" pitchFamily="34" charset="0"/>
                        </a:rPr>
                        <a:t>$644.92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$1,397.32</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13"/>
                  </a:ext>
                </a:extLst>
              </a:tr>
              <a:tr h="282789">
                <a:tc>
                  <a:txBody>
                    <a:bodyPr/>
                    <a:lstStyle/>
                    <a:p>
                      <a:pPr marL="90805">
                        <a:lnSpc>
                          <a:spcPct val="100000"/>
                        </a:lnSpc>
                        <a:spcBef>
                          <a:spcPts val="300"/>
                        </a:spcBef>
                      </a:pPr>
                      <a:r>
                        <a:rPr sz="900" b="1">
                          <a:latin typeface="Arial Narrow" panose="020B0606020202030204" pitchFamily="34" charset="0"/>
                          <a:cs typeface="Arial Narrow"/>
                        </a:rPr>
                        <a:t>Employee</a:t>
                      </a:r>
                      <a:r>
                        <a:rPr sz="900" b="1" spc="45">
                          <a:latin typeface="Arial Narrow" panose="020B0606020202030204" pitchFamily="34" charset="0"/>
                          <a:cs typeface="Arial Narrow"/>
                        </a:rPr>
                        <a:t> </a:t>
                      </a:r>
                      <a:r>
                        <a:rPr sz="900" b="1">
                          <a:latin typeface="Arial Narrow" panose="020B0606020202030204" pitchFamily="34" charset="0"/>
                          <a:cs typeface="Arial Narrow"/>
                        </a:rPr>
                        <a:t>&amp;</a:t>
                      </a:r>
                      <a:r>
                        <a:rPr sz="900" b="1" spc="70">
                          <a:latin typeface="Arial Narrow" panose="020B0606020202030204" pitchFamily="34" charset="0"/>
                          <a:cs typeface="Arial Narrow"/>
                        </a:rPr>
                        <a:t> </a:t>
                      </a:r>
                      <a:r>
                        <a:rPr sz="900" b="1" spc="-10">
                          <a:latin typeface="Arial Narrow" panose="020B0606020202030204" pitchFamily="34" charset="0"/>
                          <a:cs typeface="Arial Narrow"/>
                        </a:rPr>
                        <a:t>Child(ren)</a:t>
                      </a:r>
                      <a:endParaRPr sz="900">
                        <a:latin typeface="Arial Narrow" panose="020B0606020202030204" pitchFamily="34" charset="0"/>
                        <a:cs typeface="Arial Narrow"/>
                      </a:endParaRPr>
                    </a:p>
                  </a:txBody>
                  <a:tcPr marL="0" marR="0" marT="38100" marB="0">
                    <a:lnL w="12700">
                      <a:solidFill>
                        <a:srgbClr val="000000"/>
                      </a:solidFill>
                      <a:prstDash val="solid"/>
                    </a:lnL>
                    <a:lnT w="6350">
                      <a:solidFill>
                        <a:srgbClr val="B9B9B9"/>
                      </a:solidFill>
                      <a:prstDash val="solid"/>
                    </a:lnT>
                    <a:lnB w="6350">
                      <a:solidFill>
                        <a:srgbClr val="B9B9B9"/>
                      </a:solidFill>
                      <a:prstDash val="solid"/>
                    </a:lnB>
                  </a:tcPr>
                </a:tc>
                <a:tc>
                  <a:txBody>
                    <a:bodyPr/>
                    <a:lstStyle/>
                    <a:p>
                      <a:pPr algn="ctr" rtl="0" fontAlgn="ctr"/>
                      <a:r>
                        <a:rPr lang="en-US" sz="1100" b="0" i="0" u="none" strike="noStrike">
                          <a:solidFill>
                            <a:srgbClr val="000000"/>
                          </a:solidFill>
                          <a:effectLst/>
                          <a:latin typeface="Arial Narrow" panose="020B0606020202030204" pitchFamily="34" charset="0"/>
                        </a:rPr>
                        <a:t>$461.25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6350">
                      <a:solidFill>
                        <a:srgbClr val="B9B9B9"/>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$999.38</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6350">
                      <a:solidFill>
                        <a:srgbClr val="B9B9B9"/>
                      </a:solidFill>
                      <a:prstDash val="solid"/>
                    </a:lnB>
                    <a:solidFill>
                      <a:srgbClr val="046A38">
                        <a:alpha val="10194"/>
                      </a:srgbClr>
                    </a:solidFill>
                  </a:tcPr>
                </a:tc>
                <a:extLst>
                  <a:ext uri="{0D108BD9-81ED-4DB2-BD59-A6C34878D82A}">
                    <a16:rowId xmlns:a16="http://schemas.microsoft.com/office/drawing/2014/main" val="10014"/>
                  </a:ext>
                </a:extLst>
              </a:tr>
              <a:tr h="282789">
                <a:tc>
                  <a:txBody>
                    <a:bodyPr/>
                    <a:lstStyle/>
                    <a:p>
                      <a:pPr marL="90805">
                        <a:lnSpc>
                          <a:spcPct val="100000"/>
                        </a:lnSpc>
                        <a:spcBef>
                          <a:spcPts val="300"/>
                        </a:spcBef>
                      </a:pPr>
                      <a:r>
                        <a:rPr sz="900" b="1" spc="-10">
                          <a:latin typeface="Arial Narrow" panose="020B0606020202030204" pitchFamily="34" charset="0"/>
                          <a:cs typeface="Arial Narrow"/>
                        </a:rPr>
                        <a:t>Family</a:t>
                      </a:r>
                      <a:endParaRPr sz="900">
                        <a:latin typeface="Arial Narrow" panose="020B0606020202030204" pitchFamily="34" charset="0"/>
                        <a:cs typeface="Arial Narrow"/>
                      </a:endParaRPr>
                    </a:p>
                  </a:txBody>
                  <a:tcPr marL="0" marR="0" marT="38100" marB="0">
                    <a:lnL w="12700">
                      <a:solidFill>
                        <a:srgbClr val="000000"/>
                      </a:solidFill>
                      <a:prstDash val="solid"/>
                    </a:lnL>
                    <a:lnT w="6350">
                      <a:solidFill>
                        <a:srgbClr val="B9B9B9"/>
                      </a:solidFill>
                      <a:prstDash val="solid"/>
                    </a:lnT>
                    <a:lnB w="12700">
                      <a:solidFill>
                        <a:srgbClr val="000000"/>
                      </a:solidFill>
                      <a:prstDash val="solid"/>
                    </a:lnB>
                  </a:tcPr>
                </a:tc>
                <a:tc>
                  <a:txBody>
                    <a:bodyPr/>
                    <a:lstStyle/>
                    <a:p>
                      <a:pPr algn="ctr" rtl="0" fontAlgn="ctr"/>
                      <a:r>
                        <a:rPr lang="en-US" sz="1100" b="0" i="0" u="none" strike="noStrike" dirty="0">
                          <a:solidFill>
                            <a:srgbClr val="000000"/>
                          </a:solidFill>
                          <a:effectLst/>
                          <a:latin typeface="Arial Narrow" panose="020B0606020202030204" pitchFamily="34" charset="0"/>
                        </a:rPr>
                        <a:t>$787.51 </a:t>
                      </a:r>
                    </a:p>
                  </a:txBody>
                  <a:tcPr marL="0" marR="0" marT="0" marB="0" anchor="ctr">
                    <a:lnR w="12700" cap="flat" cmpd="sng" algn="ctr">
                      <a:solidFill>
                        <a:srgbClr val="01351B"/>
                      </a:solidFill>
                      <a:prstDash val="solid"/>
                      <a:round/>
                      <a:headEnd type="none" w="med" len="med"/>
                      <a:tailEnd type="none" w="med" len="med"/>
                    </a:lnR>
                    <a:lnT w="6350">
                      <a:solidFill>
                        <a:srgbClr val="B9B9B9"/>
                      </a:solidFill>
                      <a:prstDash val="solid"/>
                    </a:lnT>
                    <a:lnB w="12700">
                      <a:solidFill>
                        <a:srgbClr val="000000"/>
                      </a:solidFill>
                      <a:prstDash val="solid"/>
                    </a:lnB>
                    <a:solidFill>
                      <a:srgbClr val="01351B">
                        <a:alpha val="10194"/>
                      </a:srgb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$1,706.28 </a:t>
                      </a:r>
                    </a:p>
                  </a:txBody>
                  <a:tcPr marL="6350" marR="6350" marT="6350" marB="0" anchor="ctr">
                    <a:lnL w="12700" cap="flat" cmpd="sng" algn="ctr">
                      <a:solidFill>
                        <a:srgbClr val="01351B"/>
                      </a:solidFill>
                      <a:prstDash val="solid"/>
                      <a:round/>
                      <a:headEnd type="none" w="med" len="med"/>
                      <a:tailEnd type="none" w="med" len="med"/>
                    </a:lnL>
                    <a:lnR w="12700">
                      <a:solidFill>
                        <a:srgbClr val="000000"/>
                      </a:solidFill>
                      <a:prstDash val="solid"/>
                    </a:lnR>
                    <a:lnT w="6350">
                      <a:solidFill>
                        <a:srgbClr val="B9B9B9"/>
                      </a:solidFill>
                      <a:prstDash val="solid"/>
                    </a:lnT>
                    <a:lnB w="12700">
                      <a:solidFill>
                        <a:srgbClr val="000000"/>
                      </a:solidFill>
                      <a:prstDash val="solid"/>
                    </a:lnB>
                    <a:solidFill>
                      <a:srgbClr val="046A38">
                        <a:alpha val="10194"/>
                      </a:srgbClr>
                    </a:solidFill>
                  </a:tcPr>
                </a:tc>
                <a:extLst>
                  <a:ext uri="{0D108BD9-81ED-4DB2-BD59-A6C34878D82A}">
                    <a16:rowId xmlns:a16="http://schemas.microsoft.com/office/drawing/2014/main" val="10015"/>
                  </a:ext>
                </a:extLst>
              </a:tr>
            </a:tbl>
          </a:graphicData>
        </a:graphic>
      </p:graphicFrame>
      <p:pic>
        <p:nvPicPr>
          <p:cNvPr id="7" name="Picture 2" descr="Meritain Health - health insurance for employees - self-funding - TPA">
            <a:extLst>
              <a:ext uri="{FF2B5EF4-FFF2-40B4-BE49-F238E27FC236}">
                <a16:creationId xmlns:a16="http://schemas.microsoft.com/office/drawing/2014/main" id="{F128CC43-AE10-C0BC-DE49-E1B5A0ACA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143" y="5938644"/>
            <a:ext cx="1320802" cy="2980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mithRx Unveils 2024 Growth Momentum, Reducing Pharmacy Benefit Costs by an  Average of 30%">
            <a:extLst>
              <a:ext uri="{FF2B5EF4-FFF2-40B4-BE49-F238E27FC236}">
                <a16:creationId xmlns:a16="http://schemas.microsoft.com/office/drawing/2014/main" id="{7BA0BC35-3E94-2872-3EA1-F383A8D633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402" b="29598"/>
          <a:stretch/>
        </p:blipFill>
        <p:spPr bwMode="auto">
          <a:xfrm>
            <a:off x="7263089" y="5907113"/>
            <a:ext cx="1490494" cy="298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5EC2136-0B7F-94D6-C7E9-AB1FE51F9F73}"/>
              </a:ext>
            </a:extLst>
          </p:cNvPr>
          <p:cNvSpPr txBox="1"/>
          <p:nvPr/>
        </p:nvSpPr>
        <p:spPr>
          <a:xfrm>
            <a:off x="2480822" y="1227779"/>
            <a:ext cx="4578350" cy="246221"/>
          </a:xfrm>
          <a:prstGeom prst="rect">
            <a:avLst/>
          </a:prstGeom>
          <a:noFill/>
        </p:spPr>
        <p:txBody>
          <a:bodyPr wrap="square">
            <a:spAutoFit/>
          </a:bodyPr>
          <a:lstStyle/>
          <a:p>
            <a:r>
              <a:rPr lang="en-US" sz="1000" b="1" spc="-10" dirty="0">
                <a:latin typeface="Arial Narrow"/>
                <a:cs typeface="Arial Narrow"/>
              </a:rPr>
              <a:t>Bi-Weekly</a:t>
            </a:r>
            <a:endParaRPr lang="en-US" sz="1000" dirty="0"/>
          </a:p>
        </p:txBody>
      </p:sp>
      <p:sp>
        <p:nvSpPr>
          <p:cNvPr id="9" name="TextBox 8">
            <a:extLst>
              <a:ext uri="{FF2B5EF4-FFF2-40B4-BE49-F238E27FC236}">
                <a16:creationId xmlns:a16="http://schemas.microsoft.com/office/drawing/2014/main" id="{CE416432-D1BC-2BDE-87A1-D6EE4632010E}"/>
              </a:ext>
            </a:extLst>
          </p:cNvPr>
          <p:cNvSpPr txBox="1"/>
          <p:nvPr/>
        </p:nvSpPr>
        <p:spPr>
          <a:xfrm>
            <a:off x="6834018" y="1181633"/>
            <a:ext cx="858141" cy="246221"/>
          </a:xfrm>
          <a:prstGeom prst="rect">
            <a:avLst/>
          </a:prstGeom>
          <a:noFill/>
        </p:spPr>
        <p:txBody>
          <a:bodyPr wrap="square">
            <a:spAutoFit/>
          </a:bodyPr>
          <a:lstStyle/>
          <a:p>
            <a:r>
              <a:rPr lang="en-US" sz="1000" b="1" spc="-10" dirty="0">
                <a:latin typeface="Arial Narrow"/>
                <a:cs typeface="Arial Narrow"/>
              </a:rPr>
              <a:t>Bi-Weekly</a:t>
            </a:r>
            <a:endParaRPr lang="en-US" sz="1000" dirty="0"/>
          </a:p>
        </p:txBody>
      </p:sp>
    </p:spTree>
    <p:extLst>
      <p:ext uri="{BB962C8B-B14F-4D97-AF65-F5344CB8AC3E}">
        <p14:creationId xmlns:p14="http://schemas.microsoft.com/office/powerpoint/2010/main" val="909362419"/>
      </p:ext>
    </p:extLst>
  </p:cSld>
  <p:clrMapOvr>
    <a:masterClrMapping/>
  </p:clrMapOvr>
</p:sld>
</file>

<file path=ppt/theme/theme1.xml><?xml version="1.0" encoding="utf-8"?>
<a:theme xmlns:a="http://schemas.openxmlformats.org/drawingml/2006/main" name="Retrospect">
  <a:themeElements>
    <a:clrScheme name="Custom 12">
      <a:dk1>
        <a:sysClr val="windowText" lastClr="000000"/>
      </a:dk1>
      <a:lt1>
        <a:sysClr val="window" lastClr="FFFFFF"/>
      </a:lt1>
      <a:dk2>
        <a:srgbClr val="444D26"/>
      </a:dk2>
      <a:lt2>
        <a:srgbClr val="FEFAC9"/>
      </a:lt2>
      <a:accent1>
        <a:srgbClr val="B0B5AE"/>
      </a:accent1>
      <a:accent2>
        <a:srgbClr val="0066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1AB5FF9C931542AF4391DAF132F943" ma:contentTypeVersion="1" ma:contentTypeDescription="Create a new document." ma:contentTypeScope="" ma:versionID="66875f04423229ed2fa7de32bbbc8c1c">
  <xsd:schema xmlns:xsd="http://www.w3.org/2001/XMLSchema" xmlns:xs="http://www.w3.org/2001/XMLSchema" xmlns:p="http://schemas.microsoft.com/office/2006/metadata/properties" xmlns:ns2="5a7bde3d-268d-4d41-ad01-0758a446cb94" xmlns:ns3="b843a6ca-add4-4296-a52d-93d6775f6a01" targetNamespace="http://schemas.microsoft.com/office/2006/metadata/properties" ma:root="true" ma:fieldsID="b15a2be7f39a0f1bb2e6ffc261d4b11f" ns2:_="" ns3:_="">
    <xsd:import namespace="5a7bde3d-268d-4d41-ad01-0758a446cb94"/>
    <xsd:import namespace="b843a6ca-add4-4296-a52d-93d6775f6a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bde3d-268d-4d41-ad01-0758a446cb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43a6ca-add4-4296-a52d-93d6775f6a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3122DA-528C-41D9-8A2F-F387F595087F}">
  <ds:schemaRefs>
    <ds:schemaRef ds:uri="http://schemas.microsoft.com/sharepoint/v3/contenttype/forms"/>
  </ds:schemaRefs>
</ds:datastoreItem>
</file>

<file path=customXml/itemProps2.xml><?xml version="1.0" encoding="utf-8"?>
<ds:datastoreItem xmlns:ds="http://schemas.openxmlformats.org/officeDocument/2006/customXml" ds:itemID="{D131EE8E-B357-46DF-B682-2B76EF559A77}">
  <ds:schemaRefs>
    <ds:schemaRef ds:uri="http://schemas.microsoft.com/office/infopath/2007/PartnerControls"/>
    <ds:schemaRef ds:uri="http://purl.org/dc/terms/"/>
    <ds:schemaRef ds:uri="http://purl.org/dc/elements/1.1/"/>
    <ds:schemaRef ds:uri="http://schemas.microsoft.com/office/2006/documentManagement/types"/>
    <ds:schemaRef ds:uri="http://purl.org/dc/dcmitype/"/>
    <ds:schemaRef ds:uri="http://schemas.microsoft.com/office/2006/metadata/properties"/>
    <ds:schemaRef ds:uri="http://schemas.openxmlformats.org/package/2006/metadata/core-properties"/>
    <ds:schemaRef ds:uri="b843a6ca-add4-4296-a52d-93d6775f6a01"/>
    <ds:schemaRef ds:uri="5a7bde3d-268d-4d41-ad01-0758a446cb94"/>
    <ds:schemaRef ds:uri="http://www.w3.org/XML/1998/namespace"/>
  </ds:schemaRefs>
</ds:datastoreItem>
</file>

<file path=customXml/itemProps3.xml><?xml version="1.0" encoding="utf-8"?>
<ds:datastoreItem xmlns:ds="http://schemas.openxmlformats.org/officeDocument/2006/customXml" ds:itemID="{13487C4C-F583-4D71-AB46-D36790BA00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bde3d-268d-4d41-ad01-0758a446cb94"/>
    <ds:schemaRef ds:uri="b843a6ca-add4-4296-a52d-93d6775f6a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1728</TotalTime>
  <Words>5602</Words>
  <Application>Microsoft Office PowerPoint</Application>
  <PresentationFormat>On-screen Show (4:3)</PresentationFormat>
  <Paragraphs>830</Paragraphs>
  <Slides>39</Slides>
  <Notes>22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39</vt:i4>
      </vt:variant>
    </vt:vector>
  </HeadingPairs>
  <TitlesOfParts>
    <vt:vector size="58" baseType="lpstr">
      <vt:lpstr>Aptos</vt:lpstr>
      <vt:lpstr>Aptos Display</vt:lpstr>
      <vt:lpstr>Arial</vt:lpstr>
      <vt:lpstr>Arial Narrow</vt:lpstr>
      <vt:lpstr>Arial Nova Light</vt:lpstr>
      <vt:lpstr>ArialNarrow</vt:lpstr>
      <vt:lpstr>Avenir Book</vt:lpstr>
      <vt:lpstr>Calibri</vt:lpstr>
      <vt:lpstr>Calibri Light</vt:lpstr>
      <vt:lpstr>CVS Health Sans</vt:lpstr>
      <vt:lpstr>CVS Health Sans Light</vt:lpstr>
      <vt:lpstr>Lucida Grande</vt:lpstr>
      <vt:lpstr>Montserrat</vt:lpstr>
      <vt:lpstr>Open Sans</vt:lpstr>
      <vt:lpstr>Open Sans Bold</vt:lpstr>
      <vt:lpstr>Open Sans Light</vt:lpstr>
      <vt:lpstr>Source Sans Pro</vt:lpstr>
      <vt:lpstr>Wingdings</vt:lpstr>
      <vt:lpstr>Retrospect</vt:lpstr>
      <vt:lpstr>PowerPoint Presentation</vt:lpstr>
      <vt:lpstr>Agenda</vt:lpstr>
      <vt:lpstr>Open Enrollment Highlights</vt:lpstr>
      <vt:lpstr>How to Enroll</vt:lpstr>
      <vt:lpstr>Medical and Prescription Drug Overview </vt:lpstr>
      <vt:lpstr>Medical and Rx Plans</vt:lpstr>
      <vt:lpstr>Medical and Rx Plans – How They Work</vt:lpstr>
      <vt:lpstr>Health Savings Account (HSA) Overview</vt:lpstr>
      <vt:lpstr>Employee Contributions – Medical &amp; Rx</vt:lpstr>
      <vt:lpstr>Meritain – Additional Resources </vt:lpstr>
      <vt:lpstr>Finding an In-Network Provider - Medical</vt:lpstr>
      <vt:lpstr>PowerPoint Presentation</vt:lpstr>
      <vt:lpstr>Teladoc</vt:lpstr>
      <vt:lpstr>Understanding SmithRx </vt:lpstr>
      <vt:lpstr>SmithRx</vt:lpstr>
      <vt:lpstr>SmithRx Member Portal and Support</vt:lpstr>
      <vt:lpstr>SmithRx Pharmacy Network </vt:lpstr>
      <vt:lpstr>Additional Benefits and Resources</vt:lpstr>
      <vt:lpstr>Aetna Dental</vt:lpstr>
      <vt:lpstr>Finding an In-Network Provider - Dental</vt:lpstr>
      <vt:lpstr>Aetna Vision Preferred</vt:lpstr>
      <vt:lpstr>PowerPoint Presentation</vt:lpstr>
      <vt:lpstr>Flexible Spending Accounts</vt:lpstr>
      <vt:lpstr>Savings and Spending Accounts</vt:lpstr>
      <vt:lpstr>Basic Life Insurance and AD&amp;D</vt:lpstr>
      <vt:lpstr>Voluntary (Supplemental) Life and AD&amp;D</vt:lpstr>
      <vt:lpstr>Disability Benefits</vt:lpstr>
      <vt:lpstr>PowerPoint Presentation</vt:lpstr>
      <vt:lpstr>PowerPoint Presentation</vt:lpstr>
      <vt:lpstr>PowerPoint Presentation</vt:lpstr>
      <vt:lpstr>Voluntary Benefits – Legal Insurance</vt:lpstr>
      <vt:lpstr>Voluntary Benefits – Pet Insurance</vt:lpstr>
      <vt:lpstr>Questis</vt:lpstr>
      <vt:lpstr>PowerPoint Presentation</vt:lpstr>
      <vt:lpstr>Retirement Plan – 401(k)</vt:lpstr>
      <vt:lpstr>Medicare Resource</vt:lpstr>
      <vt:lpstr>Employee Perks</vt:lpstr>
      <vt:lpstr>Customer Service Support</vt:lpstr>
      <vt:lpstr>Thank you!  Are there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Yasmeen Zoheir</dc:creator>
  <cp:lastModifiedBy>Close, Lauren (MMA)</cp:lastModifiedBy>
  <cp:revision>1</cp:revision>
  <dcterms:created xsi:type="dcterms:W3CDTF">2022-05-25T18:30:07Z</dcterms:created>
  <dcterms:modified xsi:type="dcterms:W3CDTF">2025-05-23T13:19:34Z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0x010100001AB5FF9C931542AF4391DAF132F943</vt:lpwstr>
  </property>
  <property fmtid="{D5CDD505-2E9C-101B-9397-08002B2CF9AE}" pid="3" name="Order">
    <vt:r8>3900</vt:r8>
  </property>
  <property fmtid="{D5CDD505-2E9C-101B-9397-08002B2CF9AE}" pid="4" name="MSIP_Label_38f1469a-2c2a-4aee-b92b-090d4c5468ff_Enabled">
    <vt:lpwstr>true</vt:lpwstr>
  </property>
  <property fmtid="{D5CDD505-2E9C-101B-9397-08002B2CF9AE}" pid="5" name="MSIP_Label_38f1469a-2c2a-4aee-b92b-090d4c5468ff_SetDate">
    <vt:lpwstr>2025-03-27T15:53:25Z</vt:lpwstr>
  </property>
  <property fmtid="{D5CDD505-2E9C-101B-9397-08002B2CF9AE}" pid="6" name="MSIP_Label_38f1469a-2c2a-4aee-b92b-090d4c5468ff_Method">
    <vt:lpwstr>Standard</vt:lpwstr>
  </property>
  <property fmtid="{D5CDD505-2E9C-101B-9397-08002B2CF9AE}" pid="7" name="MSIP_Label_38f1469a-2c2a-4aee-b92b-090d4c5468ff_Name">
    <vt:lpwstr>Confidential - Unmarked</vt:lpwstr>
  </property>
  <property fmtid="{D5CDD505-2E9C-101B-9397-08002B2CF9AE}" pid="8" name="MSIP_Label_38f1469a-2c2a-4aee-b92b-090d4c5468ff_SiteId">
    <vt:lpwstr>2a6e6092-73e4-4752-b1a5-477a17f5056d</vt:lpwstr>
  </property>
  <property fmtid="{D5CDD505-2E9C-101B-9397-08002B2CF9AE}" pid="9" name="MSIP_Label_38f1469a-2c2a-4aee-b92b-090d4c5468ff_ActionId">
    <vt:lpwstr>ffe8f524-51a3-446f-9289-c213c00ca6ab</vt:lpwstr>
  </property>
  <property fmtid="{D5CDD505-2E9C-101B-9397-08002B2CF9AE}" pid="10" name="MSIP_Label_38f1469a-2c2a-4aee-b92b-090d4c5468ff_ContentBits">
    <vt:lpwstr>0</vt:lpwstr>
  </property>
  <property fmtid="{D5CDD505-2E9C-101B-9397-08002B2CF9AE}" pid="11" name="MSIP_Label_38f1469a-2c2a-4aee-b92b-090d4c5468ff_Tag">
    <vt:lpwstr>10, 3, 0, 1</vt:lpwstr>
  </property>
</Properties>
</file>